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51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6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96A1BF-7A60-4A28-908B-BEE221AF7F3D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7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D219E2F-84CF-EB69-2A94-238569089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538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A434703-327F-F4E7-F30F-589812C0E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63395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0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91ECD6-D104-54DF-DF90-52474D53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31929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F2321E-6AC9-2173-16C7-041BE320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52872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F770AE-8894-022C-49EA-9B02652065E7}"/>
              </a:ext>
            </a:extLst>
          </p:cNvPr>
          <p:cNvSpPr txBox="1"/>
          <p:nvPr/>
        </p:nvSpPr>
        <p:spPr>
          <a:xfrm>
            <a:off x="180955" y="690105"/>
            <a:ext cx="568019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The key is used for global setting</a:t>
            </a:r>
          </a:p>
          <a:p>
            <a:r>
              <a:rPr lang="en-US" sz="1000" b="1">
                <a:latin typeface="Consolas" panose="020B0609020204030204" pitchFamily="49" charset="0"/>
              </a:rPr>
              <a:t>SET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CURRENT_PATCH</a:t>
            </a:r>
            <a:r>
              <a:rPr lang="en-US" sz="1000">
                <a:latin typeface="Consolas" panose="020B0609020204030204" pitchFamily="49" charset="0"/>
              </a:rPr>
              <a:t> {patch_indicator}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The key is the number of the current sample in the patch</a:t>
            </a:r>
          </a:p>
          <a:p>
            <a:r>
              <a:rPr lang="en-US" sz="1000" b="1">
                <a:latin typeface="Consolas" panose="020B0609020204030204" pitchFamily="49" charset="0"/>
              </a:rPr>
              <a:t>SET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CURRENT_NUM_PATCH</a:t>
            </a:r>
            <a:r>
              <a:rPr lang="en-US" sz="1000">
                <a:latin typeface="Consolas" panose="020B0609020204030204" pitchFamily="49" charset="0"/>
              </a:rPr>
              <a:t> {number}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redis db key format: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mod: [0, 1, ..., 7]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pdu_length: [0, 1, ..., 1499]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patch_indicator: Indicating which patch by serial number or timestamp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number: [0, 1, ..., 999]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 b="1">
                <a:latin typeface="Consolas" panose="020B0609020204030204" pitchFamily="49" charset="0"/>
              </a:rPr>
              <a:t>SYSTEM:COLLECT:WIFI:{mod}:{pdu_length}:{patch_indicator}:{number}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Example: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SYSTEM:COLLECT:WIFI:0:40:12:870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SYSTEM:COLLECT:WIFI:0:40:2024_03_21_23_59:870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99F55-DA54-18BA-CD61-9E222DA17709}"/>
              </a:ext>
            </a:extLst>
          </p:cNvPr>
          <p:cNvSpPr txBox="1"/>
          <p:nvPr/>
        </p:nvSpPr>
        <p:spPr>
          <a:xfrm>
            <a:off x="6724162" y="929948"/>
            <a:ext cx="4698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>
              <a:tabLst>
                <a:tab pos="0" algn="l"/>
              </a:tabLst>
            </a:pPr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Location of the saved data: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./agent/wireless_data/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Save info: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patch_info.json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{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		“patch_name”: {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			“Description”: “The description of the patch data”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		}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}</a:t>
            </a:r>
          </a:p>
          <a:p>
            <a:pPr defTabSz="182880">
              <a:tabLst>
                <a:tab pos="0" algn="l"/>
              </a:tabLst>
            </a:pPr>
            <a:endParaRPr lang="en-US" sz="1000">
              <a:latin typeface="Consolas" panose="020B0609020204030204" pitchFamily="49" charset="0"/>
            </a:endParaRPr>
          </a:p>
          <a:p>
            <a:pPr defTabSz="182880">
              <a:tabLst>
                <a:tab pos="0" algn="l"/>
              </a:tabLst>
            </a:pPr>
            <a:endParaRPr lang="en-US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489FE0-B1BF-82F0-20A9-490451A10C68}"/>
              </a:ext>
            </a:extLst>
          </p:cNvPr>
          <p:cNvSpPr/>
          <p:nvPr/>
        </p:nvSpPr>
        <p:spPr>
          <a:xfrm>
            <a:off x="8713570" y="2988384"/>
            <a:ext cx="1627502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8C7178-FB8E-7999-46ED-834CEF8F1C72}"/>
              </a:ext>
            </a:extLst>
          </p:cNvPr>
          <p:cNvSpPr/>
          <p:nvPr/>
        </p:nvSpPr>
        <p:spPr>
          <a:xfrm>
            <a:off x="1134970" y="2990537"/>
            <a:ext cx="7578600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B06F2-E0BC-1D7E-B1C3-B7CE807023B3}"/>
              </a:ext>
            </a:extLst>
          </p:cNvPr>
          <p:cNvSpPr/>
          <p:nvPr/>
        </p:nvSpPr>
        <p:spPr>
          <a:xfrm>
            <a:off x="227351" y="3301583"/>
            <a:ext cx="11443563" cy="1274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30AB9D-ED28-E478-F9EB-BB3B9A540F9C}"/>
              </a:ext>
            </a:extLst>
          </p:cNvPr>
          <p:cNvSpPr/>
          <p:nvPr/>
        </p:nvSpPr>
        <p:spPr>
          <a:xfrm>
            <a:off x="227351" y="3522689"/>
            <a:ext cx="11443563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0B65DD-007B-C2D3-A998-72249F1442AA}"/>
              </a:ext>
            </a:extLst>
          </p:cNvPr>
          <p:cNvSpPr/>
          <p:nvPr/>
        </p:nvSpPr>
        <p:spPr>
          <a:xfrm>
            <a:off x="2934858" y="4087290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26B423-EEFD-8F98-1669-2054BD3C4CDF}"/>
              </a:ext>
            </a:extLst>
          </p:cNvPr>
          <p:cNvSpPr/>
          <p:nvPr/>
        </p:nvSpPr>
        <p:spPr>
          <a:xfrm>
            <a:off x="5128778" y="4600863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877CA5-0431-CBC2-586D-667EB1AD2B4C}"/>
              </a:ext>
            </a:extLst>
          </p:cNvPr>
          <p:cNvSpPr/>
          <p:nvPr/>
        </p:nvSpPr>
        <p:spPr>
          <a:xfrm>
            <a:off x="6850505" y="5065558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FCCDE-4201-C458-608A-15D8FE22D4A4}"/>
              </a:ext>
            </a:extLst>
          </p:cNvPr>
          <p:cNvSpPr txBox="1"/>
          <p:nvPr/>
        </p:nvSpPr>
        <p:spPr>
          <a:xfrm>
            <a:off x="4966026" y="1024038"/>
            <a:ext cx="222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SNR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5E42B-BC92-4779-1621-F760E9C173EC}"/>
              </a:ext>
            </a:extLst>
          </p:cNvPr>
          <p:cNvSpPr txBox="1"/>
          <p:nvPr/>
        </p:nvSpPr>
        <p:spPr>
          <a:xfrm>
            <a:off x="4966026" y="1518313"/>
            <a:ext cx="222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SINR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C517285-63A6-368A-EF8B-2D5560804F28}"/>
              </a:ext>
            </a:extLst>
          </p:cNvPr>
          <p:cNvSpPr/>
          <p:nvPr/>
        </p:nvSpPr>
        <p:spPr>
          <a:xfrm>
            <a:off x="1841649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70F8B1-675C-C0C6-AABE-8D373B3A9016}"/>
              </a:ext>
            </a:extLst>
          </p:cNvPr>
          <p:cNvSpPr/>
          <p:nvPr/>
        </p:nvSpPr>
        <p:spPr>
          <a:xfrm>
            <a:off x="3063347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D5BA92F-812F-ED8D-D6B7-564AE344E6AD}"/>
              </a:ext>
            </a:extLst>
          </p:cNvPr>
          <p:cNvSpPr/>
          <p:nvPr/>
        </p:nvSpPr>
        <p:spPr>
          <a:xfrm>
            <a:off x="4275410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4CEB56-1179-C4BE-3989-2B19372ED02A}"/>
              </a:ext>
            </a:extLst>
          </p:cNvPr>
          <p:cNvSpPr/>
          <p:nvPr/>
        </p:nvSpPr>
        <p:spPr>
          <a:xfrm>
            <a:off x="5487473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8E2891-60E5-2578-02A3-4E027479BF77}"/>
              </a:ext>
            </a:extLst>
          </p:cNvPr>
          <p:cNvSpPr/>
          <p:nvPr/>
        </p:nvSpPr>
        <p:spPr>
          <a:xfrm>
            <a:off x="6709171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D4AA6E-DC77-45EE-A858-5A0CCE6D0997}"/>
              </a:ext>
            </a:extLst>
          </p:cNvPr>
          <p:cNvSpPr/>
          <p:nvPr/>
        </p:nvSpPr>
        <p:spPr>
          <a:xfrm>
            <a:off x="7930869" y="2569457"/>
            <a:ext cx="2414491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5CA07-92DD-0B35-CB52-C5773FE55803}"/>
              </a:ext>
            </a:extLst>
          </p:cNvPr>
          <p:cNvSpPr txBox="1"/>
          <p:nvPr/>
        </p:nvSpPr>
        <p:spPr>
          <a:xfrm>
            <a:off x="9326026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411B96-2F59-DEAF-4F40-40AB03F76912}"/>
              </a:ext>
            </a:extLst>
          </p:cNvPr>
          <p:cNvSpPr txBox="1"/>
          <p:nvPr/>
        </p:nvSpPr>
        <p:spPr>
          <a:xfrm>
            <a:off x="8182491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847D98-3E24-570A-7F3A-07DE5AA2D47A}"/>
              </a:ext>
            </a:extLst>
          </p:cNvPr>
          <p:cNvSpPr txBox="1"/>
          <p:nvPr/>
        </p:nvSpPr>
        <p:spPr>
          <a:xfrm>
            <a:off x="6970428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ED7F78-01D1-CB2F-B76C-265F6450FE3B}"/>
              </a:ext>
            </a:extLst>
          </p:cNvPr>
          <p:cNvSpPr/>
          <p:nvPr/>
        </p:nvSpPr>
        <p:spPr>
          <a:xfrm>
            <a:off x="639221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FE6AA7D-C328-C2AA-2C24-218F401AFCC1}"/>
              </a:ext>
            </a:extLst>
          </p:cNvPr>
          <p:cNvSpPr/>
          <p:nvPr/>
        </p:nvSpPr>
        <p:spPr>
          <a:xfrm>
            <a:off x="708823" y="2988384"/>
            <a:ext cx="4261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Consolas" panose="020B0609020204030204" pitchFamily="49" charset="0"/>
              </a:rPr>
              <a:t>CRC</a:t>
            </a:r>
          </a:p>
        </p:txBody>
      </p:sp>
    </p:spTree>
    <p:extLst>
      <p:ext uri="{BB962C8B-B14F-4D97-AF65-F5344CB8AC3E}">
        <p14:creationId xmlns:p14="http://schemas.microsoft.com/office/powerpoint/2010/main" val="330880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72303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3068</TotalTime>
  <Words>746</Words>
  <Application>Microsoft Office PowerPoint</Application>
  <PresentationFormat>Widescreen</PresentationFormat>
  <Paragraphs>569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Calisto MT</vt:lpstr>
      <vt:lpstr>Consolas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ChunChih Lin</dc:creator>
  <cp:lastModifiedBy>ChunChih Lin</cp:lastModifiedBy>
  <cp:revision>65</cp:revision>
  <dcterms:created xsi:type="dcterms:W3CDTF">2024-03-19T17:58:05Z</dcterms:created>
  <dcterms:modified xsi:type="dcterms:W3CDTF">2024-03-22T18:01:03Z</dcterms:modified>
</cp:coreProperties>
</file>