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80955" y="690105"/>
            <a:ext cx="56801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9F55-DA54-18BA-CD61-9E222DA17709}"/>
              </a:ext>
            </a:extLst>
          </p:cNvPr>
          <p:cNvSpPr txBox="1"/>
          <p:nvPr/>
        </p:nvSpPr>
        <p:spPr>
          <a:xfrm>
            <a:off x="6724162" y="929948"/>
            <a:ext cx="469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Location of the saved data: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./agent/wireless_data/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Save info: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patch_info.json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“patch_name”: 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	“Description”: “The description of the patch data”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}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}</a:t>
            </a: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6CDC-8392-06C8-13EF-3A84669F4496}"/>
              </a:ext>
            </a:extLst>
          </p:cNvPr>
          <p:cNvSpPr txBox="1"/>
          <p:nvPr/>
        </p:nvSpPr>
        <p:spPr>
          <a:xfrm>
            <a:off x="3040327" y="3875515"/>
            <a:ext cx="260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latin typeface="Consolas" panose="020B0609020204030204" pitchFamily="49" charset="0"/>
              </a:rPr>
              <a:t>custom_freq: (0,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samp_rate: (0,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mod: (2, 0, 1, 1)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threshold: (2, 1, 1, 2)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lo_offset: ()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pdu_length: (3,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Debug: (3,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chan_est: ()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gain: ()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230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4050</TotalTime>
  <Words>831</Words>
  <Application>Microsoft Office PowerPoint</Application>
  <PresentationFormat>Widescreen</PresentationFormat>
  <Paragraphs>581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81</cp:revision>
  <dcterms:created xsi:type="dcterms:W3CDTF">2024-03-19T17:58:05Z</dcterms:created>
  <dcterms:modified xsi:type="dcterms:W3CDTF">2024-03-26T22:35:00Z</dcterms:modified>
</cp:coreProperties>
</file>