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51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6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7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D219E2F-84CF-EB69-2A94-238569089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538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A434703-327F-F4E7-F30F-589812C0E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63395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0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54933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830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91ECD6-D104-54DF-DF90-52474D53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90571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F2321E-6AC9-2173-16C7-041BE320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52872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945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0880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9868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588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10747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4967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76963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74</TotalTime>
  <Words>565</Words>
  <Application>Microsoft Office PowerPoint</Application>
  <PresentationFormat>Widescreen</PresentationFormat>
  <Paragraphs>545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Consolas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ChunChih Lin</dc:creator>
  <cp:lastModifiedBy>ChunChih Lin</cp:lastModifiedBy>
  <cp:revision>13</cp:revision>
  <dcterms:created xsi:type="dcterms:W3CDTF">2024-03-19T17:58:05Z</dcterms:created>
  <dcterms:modified xsi:type="dcterms:W3CDTF">2024-03-19T19:12:41Z</dcterms:modified>
</cp:coreProperties>
</file>