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F540"/>
    <a:srgbClr val="8D1017"/>
    <a:srgbClr val="ED7013"/>
    <a:srgbClr val="EDF20E"/>
    <a:srgbClr val="203F8B"/>
    <a:srgbClr val="1C78DB"/>
    <a:srgbClr val="FC1723"/>
    <a:srgbClr val="1E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96A1BF-7A60-4A28-908B-BEE221AF7F3D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219E2F-84CF-EB69-2A94-23856908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538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434703-327F-F4E7-F30F-589812C0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3395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280CBA-0C50-DD3D-2C31-BB466455E233}"/>
              </a:ext>
            </a:extLst>
          </p:cNvPr>
          <p:cNvSpPr/>
          <p:nvPr/>
        </p:nvSpPr>
        <p:spPr>
          <a:xfrm>
            <a:off x="2656178" y="1439777"/>
            <a:ext cx="3247314" cy="122722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1.</a:t>
            </a:r>
            <a:r>
              <a:rPr lang="zh-TW" altLang="en-US" b="1">
                <a:solidFill>
                  <a:schemeClr val="bg1"/>
                </a:solidFill>
              </a:rPr>
              <a:t> </a:t>
            </a:r>
            <a:r>
              <a:rPr lang="en-US" altLang="zh-TW" b="1">
                <a:solidFill>
                  <a:schemeClr val="bg1"/>
                </a:solidFill>
              </a:rPr>
              <a:t>Transformer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801E19A-2447-7737-3806-53476E3B57E8}"/>
              </a:ext>
            </a:extLst>
          </p:cNvPr>
          <p:cNvSpPr/>
          <p:nvPr/>
        </p:nvSpPr>
        <p:spPr>
          <a:xfrm>
            <a:off x="2656178" y="2827419"/>
            <a:ext cx="3247314" cy="774029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AT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C4BB39D-7B40-60C4-12F9-70B548953981}"/>
              </a:ext>
            </a:extLst>
          </p:cNvPr>
          <p:cNvSpPr/>
          <p:nvPr/>
        </p:nvSpPr>
        <p:spPr>
          <a:xfrm>
            <a:off x="2656178" y="3685677"/>
            <a:ext cx="3247314" cy="38500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pert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4255693-A7DD-B68B-11F0-206ED215A624}"/>
              </a:ext>
            </a:extLst>
          </p:cNvPr>
          <p:cNvSpPr/>
          <p:nvPr/>
        </p:nvSpPr>
        <p:spPr>
          <a:xfrm>
            <a:off x="6033040" y="946483"/>
            <a:ext cx="3247314" cy="38500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wireless 1 + pert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CEAAD00-C758-BE68-CFA7-D15EAED66F2E}"/>
              </a:ext>
            </a:extLst>
          </p:cNvPr>
          <p:cNvSpPr/>
          <p:nvPr/>
        </p:nvSpPr>
        <p:spPr>
          <a:xfrm>
            <a:off x="2656178" y="946483"/>
            <a:ext cx="3247314" cy="38500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wireless  + noise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585CF3-6AC9-5ECF-5E9E-B130471FCE77}"/>
              </a:ext>
            </a:extLst>
          </p:cNvPr>
          <p:cNvSpPr/>
          <p:nvPr/>
        </p:nvSpPr>
        <p:spPr>
          <a:xfrm>
            <a:off x="2656178" y="4271216"/>
            <a:ext cx="6624176" cy="38500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eval ret 1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33A995E-3BCC-AD46-AD38-8EFE577BEFBE}"/>
              </a:ext>
            </a:extLst>
          </p:cNvPr>
          <p:cNvSpPr/>
          <p:nvPr/>
        </p:nvSpPr>
        <p:spPr>
          <a:xfrm>
            <a:off x="6033040" y="1439777"/>
            <a:ext cx="3247314" cy="38500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pert + noise</a:t>
            </a:r>
            <a:endParaRPr lang="zh-TW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555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996FBBD-6315-EC98-F534-8B10A99C8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431009"/>
              </p:ext>
            </p:extLst>
          </p:nvPr>
        </p:nvGraphicFramePr>
        <p:xfrm>
          <a:off x="1143000" y="3013830"/>
          <a:ext cx="917212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5763">
                  <a:extLst>
                    <a:ext uri="{9D8B030D-6E8A-4147-A177-3AD203B41FA5}">
                      <a16:colId xmlns:a16="http://schemas.microsoft.com/office/drawing/2014/main" val="3698001596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1719070146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2059925131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1118673764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3193809063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3088807039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3852513091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2814464219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3583825034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2441859411"/>
                    </a:ext>
                  </a:extLst>
                </a:gridCol>
                <a:gridCol w="746636">
                  <a:extLst>
                    <a:ext uri="{9D8B030D-6E8A-4147-A177-3AD203B41FA5}">
                      <a16:colId xmlns:a16="http://schemas.microsoft.com/office/drawing/2014/main" val="257937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0.05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0.1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0.5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1.0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t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894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Outdoor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45.45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45.44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45.349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44.69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20.97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049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Hallway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67.36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67.36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67.36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67.28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49.37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38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Room to H</a:t>
                      </a:r>
                      <a:endParaRPr lang="zh-TW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57.49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56.651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51.41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50.59</a:t>
                      </a:r>
                      <a:endParaRPr lang="zh-TW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/>
                        <a:t>50.59</a:t>
                      </a:r>
                      <a:endParaRPr lang="zh-TW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99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89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91ECD6-D104-54DF-DF90-52474D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929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2321E-6AC9-2173-16C7-041BE320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872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770AE-8894-022C-49EA-9B02652065E7}"/>
              </a:ext>
            </a:extLst>
          </p:cNvPr>
          <p:cNvSpPr txBox="1"/>
          <p:nvPr/>
        </p:nvSpPr>
        <p:spPr>
          <a:xfrm>
            <a:off x="180955" y="690105"/>
            <a:ext cx="56801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used for global setting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CURRENT_PATCH</a:t>
            </a:r>
            <a:r>
              <a:rPr lang="en-US" sz="1000">
                <a:latin typeface="Consolas" panose="020B0609020204030204" pitchFamily="49" charset="0"/>
              </a:rPr>
              <a:t> {patch_indicator}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the number of the current sample in the patch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CURRENT_NUM_PATCH</a:t>
            </a:r>
            <a:r>
              <a:rPr lang="en-US" sz="1000">
                <a:latin typeface="Consolas" panose="020B0609020204030204" pitchFamily="49" charset="0"/>
              </a:rPr>
              <a:t> 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redis db key format: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mod: [0, 1, ..., 7]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pdu_length: [0, 1, ..., 1499]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patch_indicator: Indicating which patch by serial number or timestamp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number: [0, 1, ..., 999]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 b="1">
                <a:latin typeface="Consolas" panose="020B0609020204030204" pitchFamily="49" charset="0"/>
              </a:rPr>
              <a:t>SYSTEM:COLLECT:WIFI:{mod}:{pdu_length}:{patch_indicator}:{number}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SYSTEM:COLLECT:WIFI:0:40:12:870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SYSTEM:COLLECT:WIFI:0:40:2024_03_21_23_59:870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99F55-DA54-18BA-CD61-9E222DA17709}"/>
              </a:ext>
            </a:extLst>
          </p:cNvPr>
          <p:cNvSpPr txBox="1"/>
          <p:nvPr/>
        </p:nvSpPr>
        <p:spPr>
          <a:xfrm>
            <a:off x="6724162" y="929948"/>
            <a:ext cx="4698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Location of the saved data: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./agent/wireless_data/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Save info: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patch_info.json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“patch_name”: 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	“Description”: “The description of the patch data”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}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}</a:t>
            </a: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C6CDC-8392-06C8-13EF-3A84669F4496}"/>
              </a:ext>
            </a:extLst>
          </p:cNvPr>
          <p:cNvSpPr txBox="1"/>
          <p:nvPr/>
        </p:nvSpPr>
        <p:spPr>
          <a:xfrm>
            <a:off x="3040327" y="3875515"/>
            <a:ext cx="260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sz="1000">
                <a:latin typeface="Consolas" panose="020B0609020204030204" pitchFamily="49" charset="0"/>
              </a:rPr>
              <a:t>custom_freq: (0, 0, 1, 3)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samp_rate: (0, 3, 1, 1)</a:t>
            </a:r>
          </a:p>
          <a:p>
            <a:pPr defTabSz="182880"/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mod: (2, 0, 1, 1)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threshold: (2, 1, 1, 2)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lo_offset: ()</a:t>
            </a:r>
          </a:p>
          <a:p>
            <a:pPr defTabSz="182880"/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pdu_length: (3, 0, 1, 3)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Debug: (3, 3, 1, 1)</a:t>
            </a:r>
          </a:p>
          <a:p>
            <a:pPr defTabSz="182880"/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chan_est: ()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gain: ()</a:t>
            </a:r>
          </a:p>
        </p:txBody>
      </p:sp>
    </p:spTree>
    <p:extLst>
      <p:ext uri="{BB962C8B-B14F-4D97-AF65-F5344CB8AC3E}">
        <p14:creationId xmlns:p14="http://schemas.microsoft.com/office/powerpoint/2010/main" val="19945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489FE0-B1BF-82F0-20A9-490451A10C68}"/>
              </a:ext>
            </a:extLst>
          </p:cNvPr>
          <p:cNvSpPr/>
          <p:nvPr/>
        </p:nvSpPr>
        <p:spPr>
          <a:xfrm>
            <a:off x="8713570" y="2988384"/>
            <a:ext cx="1627502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C7178-FB8E-7999-46ED-834CEF8F1C72}"/>
              </a:ext>
            </a:extLst>
          </p:cNvPr>
          <p:cNvSpPr/>
          <p:nvPr/>
        </p:nvSpPr>
        <p:spPr>
          <a:xfrm>
            <a:off x="1134970" y="2990537"/>
            <a:ext cx="7578600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B06F2-E0BC-1D7E-B1C3-B7CE807023B3}"/>
              </a:ext>
            </a:extLst>
          </p:cNvPr>
          <p:cNvSpPr/>
          <p:nvPr/>
        </p:nvSpPr>
        <p:spPr>
          <a:xfrm>
            <a:off x="227351" y="3301583"/>
            <a:ext cx="11443563" cy="1274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30AB9D-ED28-E478-F9EB-BB3B9A540F9C}"/>
              </a:ext>
            </a:extLst>
          </p:cNvPr>
          <p:cNvSpPr/>
          <p:nvPr/>
        </p:nvSpPr>
        <p:spPr>
          <a:xfrm>
            <a:off x="227351" y="3522689"/>
            <a:ext cx="11443563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B65DD-007B-C2D3-A998-72249F1442AA}"/>
              </a:ext>
            </a:extLst>
          </p:cNvPr>
          <p:cNvSpPr/>
          <p:nvPr/>
        </p:nvSpPr>
        <p:spPr>
          <a:xfrm>
            <a:off x="2934858" y="4087290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26B423-EEFD-8F98-1669-2054BD3C4CDF}"/>
              </a:ext>
            </a:extLst>
          </p:cNvPr>
          <p:cNvSpPr/>
          <p:nvPr/>
        </p:nvSpPr>
        <p:spPr>
          <a:xfrm>
            <a:off x="5128778" y="4600863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877CA5-0431-CBC2-586D-667EB1AD2B4C}"/>
              </a:ext>
            </a:extLst>
          </p:cNvPr>
          <p:cNvSpPr/>
          <p:nvPr/>
        </p:nvSpPr>
        <p:spPr>
          <a:xfrm>
            <a:off x="6850505" y="5065558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FCCDE-4201-C458-608A-15D8FE22D4A4}"/>
              </a:ext>
            </a:extLst>
          </p:cNvPr>
          <p:cNvSpPr txBox="1"/>
          <p:nvPr/>
        </p:nvSpPr>
        <p:spPr>
          <a:xfrm>
            <a:off x="4966026" y="1024038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SNR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E42B-BC92-4779-1621-F760E9C173EC}"/>
              </a:ext>
            </a:extLst>
          </p:cNvPr>
          <p:cNvSpPr txBox="1"/>
          <p:nvPr/>
        </p:nvSpPr>
        <p:spPr>
          <a:xfrm>
            <a:off x="4966026" y="1518313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SINR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517285-63A6-368A-EF8B-2D5560804F28}"/>
              </a:ext>
            </a:extLst>
          </p:cNvPr>
          <p:cNvSpPr/>
          <p:nvPr/>
        </p:nvSpPr>
        <p:spPr>
          <a:xfrm>
            <a:off x="1841649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70F8B1-675C-C0C6-AABE-8D373B3A9016}"/>
              </a:ext>
            </a:extLst>
          </p:cNvPr>
          <p:cNvSpPr/>
          <p:nvPr/>
        </p:nvSpPr>
        <p:spPr>
          <a:xfrm>
            <a:off x="3063347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5BA92F-812F-ED8D-D6B7-564AE344E6AD}"/>
              </a:ext>
            </a:extLst>
          </p:cNvPr>
          <p:cNvSpPr/>
          <p:nvPr/>
        </p:nvSpPr>
        <p:spPr>
          <a:xfrm>
            <a:off x="4275410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4CEB56-1179-C4BE-3989-2B19372ED02A}"/>
              </a:ext>
            </a:extLst>
          </p:cNvPr>
          <p:cNvSpPr/>
          <p:nvPr/>
        </p:nvSpPr>
        <p:spPr>
          <a:xfrm>
            <a:off x="5487473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8E2891-60E5-2578-02A3-4E027479BF77}"/>
              </a:ext>
            </a:extLst>
          </p:cNvPr>
          <p:cNvSpPr/>
          <p:nvPr/>
        </p:nvSpPr>
        <p:spPr>
          <a:xfrm>
            <a:off x="670917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D4AA6E-DC77-45EE-A858-5A0CCE6D0997}"/>
              </a:ext>
            </a:extLst>
          </p:cNvPr>
          <p:cNvSpPr/>
          <p:nvPr/>
        </p:nvSpPr>
        <p:spPr>
          <a:xfrm>
            <a:off x="7930869" y="2569457"/>
            <a:ext cx="2414491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5CA07-92DD-0B35-CB52-C5773FE55803}"/>
              </a:ext>
            </a:extLst>
          </p:cNvPr>
          <p:cNvSpPr txBox="1"/>
          <p:nvPr/>
        </p:nvSpPr>
        <p:spPr>
          <a:xfrm>
            <a:off x="9326026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11B96-2F59-DEAF-4F40-40AB03F76912}"/>
              </a:ext>
            </a:extLst>
          </p:cNvPr>
          <p:cNvSpPr txBox="1"/>
          <p:nvPr/>
        </p:nvSpPr>
        <p:spPr>
          <a:xfrm>
            <a:off x="8182491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47D98-3E24-570A-7F3A-07DE5AA2D47A}"/>
              </a:ext>
            </a:extLst>
          </p:cNvPr>
          <p:cNvSpPr txBox="1"/>
          <p:nvPr/>
        </p:nvSpPr>
        <p:spPr>
          <a:xfrm>
            <a:off x="6970428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ED7F78-01D1-CB2F-B76C-265F6450FE3B}"/>
              </a:ext>
            </a:extLst>
          </p:cNvPr>
          <p:cNvSpPr/>
          <p:nvPr/>
        </p:nvSpPr>
        <p:spPr>
          <a:xfrm>
            <a:off x="63922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FE6AA7D-C328-C2AA-2C24-218F401AFCC1}"/>
              </a:ext>
            </a:extLst>
          </p:cNvPr>
          <p:cNvSpPr/>
          <p:nvPr/>
        </p:nvSpPr>
        <p:spPr>
          <a:xfrm>
            <a:off x="708823" y="2988384"/>
            <a:ext cx="4261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Consolas" panose="020B0609020204030204" pitchFamily="49" charset="0"/>
              </a:rPr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3308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9CD5EF0-59FD-ED07-FEA2-51ADE1FA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31" y="1517636"/>
            <a:ext cx="3486637" cy="1400370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57758859-6CFD-FBD2-38D0-2D8CD0CB7000}"/>
              </a:ext>
            </a:extLst>
          </p:cNvPr>
          <p:cNvSpPr txBox="1"/>
          <p:nvPr/>
        </p:nvSpPr>
        <p:spPr>
          <a:xfrm>
            <a:off x="175675" y="923635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AM DSB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85733291-E9CF-D721-1C62-0D3B27CADA09}"/>
              </a:ext>
            </a:extLst>
          </p:cNvPr>
          <p:cNvSpPr txBox="1"/>
          <p:nvPr/>
        </p:nvSpPr>
        <p:spPr>
          <a:xfrm>
            <a:off x="175675" y="1971600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FM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76549D2-C3EE-E22B-4343-ADAE5E32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31" y="3260268"/>
            <a:ext cx="5039428" cy="562053"/>
          </a:xfrm>
          <a:prstGeom prst="rect">
            <a:avLst/>
          </a:prstGeom>
        </p:spPr>
      </p:pic>
      <p:sp>
        <p:nvSpPr>
          <p:cNvPr id="24" name="TextBox 21">
            <a:extLst>
              <a:ext uri="{FF2B5EF4-FFF2-40B4-BE49-F238E27FC236}">
                <a16:creationId xmlns:a16="http://schemas.microsoft.com/office/drawing/2014/main" id="{51EE5DF8-B3D5-C98F-DB89-0715FBE13F8C}"/>
              </a:ext>
            </a:extLst>
          </p:cNvPr>
          <p:cNvSpPr txBox="1"/>
          <p:nvPr/>
        </p:nvSpPr>
        <p:spPr>
          <a:xfrm>
            <a:off x="175675" y="3418183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PAM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80C5BC66-B6B7-F335-CBA0-68A93E9E0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31" y="4248610"/>
            <a:ext cx="3000794" cy="590632"/>
          </a:xfrm>
          <a:prstGeom prst="rect">
            <a:avLst/>
          </a:prstGeom>
        </p:spPr>
      </p:pic>
      <p:sp>
        <p:nvSpPr>
          <p:cNvPr id="27" name="TextBox 21">
            <a:extLst>
              <a:ext uri="{FF2B5EF4-FFF2-40B4-BE49-F238E27FC236}">
                <a16:creationId xmlns:a16="http://schemas.microsoft.com/office/drawing/2014/main" id="{19E382D7-AFC5-BBFA-B131-9609F8ABB0BD}"/>
              </a:ext>
            </a:extLst>
          </p:cNvPr>
          <p:cNvSpPr txBox="1"/>
          <p:nvPr/>
        </p:nvSpPr>
        <p:spPr>
          <a:xfrm>
            <a:off x="175675" y="4364667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CPFSK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8E0A48C2-8295-141C-F7E1-BD285F869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431" y="5265531"/>
            <a:ext cx="2695951" cy="42868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61F650F6-F04B-9E5F-71B8-D5505E37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431" y="5691093"/>
            <a:ext cx="3448531" cy="800212"/>
          </a:xfrm>
          <a:prstGeom prst="rect">
            <a:avLst/>
          </a:prstGeom>
        </p:spPr>
      </p:pic>
      <p:sp>
        <p:nvSpPr>
          <p:cNvPr id="32" name="TextBox 21">
            <a:extLst>
              <a:ext uri="{FF2B5EF4-FFF2-40B4-BE49-F238E27FC236}">
                <a16:creationId xmlns:a16="http://schemas.microsoft.com/office/drawing/2014/main" id="{B901022B-09C3-CFCB-3980-78C026EA0B74}"/>
              </a:ext>
            </a:extLst>
          </p:cNvPr>
          <p:cNvSpPr txBox="1"/>
          <p:nvPr/>
        </p:nvSpPr>
        <p:spPr>
          <a:xfrm>
            <a:off x="175675" y="5688144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GFSK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976FBBCF-44EC-F3CA-8D99-3F0935C3C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708" y="5811254"/>
            <a:ext cx="4220164" cy="657317"/>
          </a:xfrm>
          <a:prstGeom prst="rect">
            <a:avLst/>
          </a:prstGeom>
        </p:spPr>
      </p:pic>
      <p:sp>
        <p:nvSpPr>
          <p:cNvPr id="42" name="TextBox 21">
            <a:extLst>
              <a:ext uri="{FF2B5EF4-FFF2-40B4-BE49-F238E27FC236}">
                <a16:creationId xmlns:a16="http://schemas.microsoft.com/office/drawing/2014/main" id="{42C5B3EA-77A0-674B-7680-0668960DD0F1}"/>
              </a:ext>
            </a:extLst>
          </p:cNvPr>
          <p:cNvSpPr txBox="1"/>
          <p:nvPr/>
        </p:nvSpPr>
        <p:spPr>
          <a:xfrm>
            <a:off x="5813646" y="6016801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QPSK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C5C7C1C5-C0F4-D2AE-D712-C51699567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4304" y="4913763"/>
            <a:ext cx="3858163" cy="666843"/>
          </a:xfrm>
          <a:prstGeom prst="rect">
            <a:avLst/>
          </a:prstGeom>
        </p:spPr>
      </p:pic>
      <p:sp>
        <p:nvSpPr>
          <p:cNvPr id="45" name="TextBox 21">
            <a:extLst>
              <a:ext uri="{FF2B5EF4-FFF2-40B4-BE49-F238E27FC236}">
                <a16:creationId xmlns:a16="http://schemas.microsoft.com/office/drawing/2014/main" id="{854ED1CC-64C1-DE53-F4F4-A88CA2C0F207}"/>
              </a:ext>
            </a:extLst>
          </p:cNvPr>
          <p:cNvSpPr txBox="1"/>
          <p:nvPr/>
        </p:nvSpPr>
        <p:spPr>
          <a:xfrm>
            <a:off x="5813646" y="5233652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BPSK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A48BEC7F-B337-7C70-4821-8C29859B74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8431" y="884787"/>
            <a:ext cx="2276793" cy="362001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922085D3-1CF3-AC25-5C21-C8CCEF29D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2765" y="818562"/>
            <a:ext cx="4191585" cy="809738"/>
          </a:xfrm>
          <a:prstGeom prst="rect">
            <a:avLst/>
          </a:prstGeom>
        </p:spPr>
      </p:pic>
      <p:sp>
        <p:nvSpPr>
          <p:cNvPr id="50" name="TextBox 21">
            <a:extLst>
              <a:ext uri="{FF2B5EF4-FFF2-40B4-BE49-F238E27FC236}">
                <a16:creationId xmlns:a16="http://schemas.microsoft.com/office/drawing/2014/main" id="{8C58EB43-23F8-4C24-71AF-9AFA69402F27}"/>
              </a:ext>
            </a:extLst>
          </p:cNvPr>
          <p:cNvSpPr txBox="1"/>
          <p:nvPr/>
        </p:nvSpPr>
        <p:spPr>
          <a:xfrm>
            <a:off x="5016962" y="923635"/>
            <a:ext cx="1590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AM (l) SSB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6803656E-9F8A-5D70-7C8D-06E750A0B59F}"/>
              </a:ext>
            </a:extLst>
          </p:cNvPr>
          <p:cNvSpPr/>
          <p:nvPr/>
        </p:nvSpPr>
        <p:spPr>
          <a:xfrm>
            <a:off x="1896338" y="1557885"/>
            <a:ext cx="166101" cy="303015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92DF365-048E-77BB-DD3E-FFEE57B36C0E}"/>
              </a:ext>
            </a:extLst>
          </p:cNvPr>
          <p:cNvSpPr/>
          <p:nvPr/>
        </p:nvSpPr>
        <p:spPr>
          <a:xfrm>
            <a:off x="2516930" y="2343519"/>
            <a:ext cx="166101" cy="2244523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7CCE384-33D1-6F89-CF3A-D0D6F285BCCB}"/>
              </a:ext>
            </a:extLst>
          </p:cNvPr>
          <p:cNvSpPr/>
          <p:nvPr/>
        </p:nvSpPr>
        <p:spPr>
          <a:xfrm>
            <a:off x="2891394" y="3384024"/>
            <a:ext cx="166101" cy="120401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D951286-7AFA-1815-005D-1F84C902B9E5}"/>
              </a:ext>
            </a:extLst>
          </p:cNvPr>
          <p:cNvSpPr/>
          <p:nvPr/>
        </p:nvSpPr>
        <p:spPr>
          <a:xfrm>
            <a:off x="1650210" y="1819103"/>
            <a:ext cx="166101" cy="27689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3ED62F-EDA8-49E5-8A70-18E0820D1C00}"/>
              </a:ext>
            </a:extLst>
          </p:cNvPr>
          <p:cNvSpPr/>
          <p:nvPr/>
        </p:nvSpPr>
        <p:spPr>
          <a:xfrm>
            <a:off x="2270802" y="2601565"/>
            <a:ext cx="166101" cy="198647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27E23E7-E84D-E40E-FBF0-C5A939302C31}"/>
              </a:ext>
            </a:extLst>
          </p:cNvPr>
          <p:cNvSpPr/>
          <p:nvPr/>
        </p:nvSpPr>
        <p:spPr>
          <a:xfrm>
            <a:off x="3137523" y="3109332"/>
            <a:ext cx="166101" cy="147871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4487302" y="2175892"/>
            <a:ext cx="5968414" cy="227578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99F973B-D1FC-0D3E-23B3-A23D9CF40F0F}"/>
              </a:ext>
            </a:extLst>
          </p:cNvPr>
          <p:cNvSpPr/>
          <p:nvPr/>
        </p:nvSpPr>
        <p:spPr>
          <a:xfrm>
            <a:off x="1982412" y="1668181"/>
            <a:ext cx="160055" cy="291986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5AF99158-6C92-584F-749A-8821B8668745}"/>
              </a:ext>
            </a:extLst>
          </p:cNvPr>
          <p:cNvSpPr txBox="1"/>
          <p:nvPr/>
        </p:nvSpPr>
        <p:spPr>
          <a:xfrm>
            <a:off x="2087155" y="4786269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-10 dB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94AB4CB3-8817-E3E2-3F2C-600D8C7092B7}"/>
              </a:ext>
            </a:extLst>
          </p:cNvPr>
          <p:cNvSpPr txBox="1"/>
          <p:nvPr/>
        </p:nvSpPr>
        <p:spPr>
          <a:xfrm>
            <a:off x="3812417" y="4786269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-5</a:t>
            </a:r>
            <a:r>
              <a:rPr lang="en-US" sz="1000">
                <a:latin typeface="Consolas" panose="020B0609020204030204" pitchFamily="49" charset="0"/>
              </a:rPr>
              <a:t> dB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1394D751-A8E9-7391-1BC8-32C15E5D1605}"/>
              </a:ext>
            </a:extLst>
          </p:cNvPr>
          <p:cNvSpPr txBox="1"/>
          <p:nvPr/>
        </p:nvSpPr>
        <p:spPr>
          <a:xfrm>
            <a:off x="5537679" y="4786269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0 dB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564CBC53-EF7E-1C46-8DD4-31FBA49350EF}"/>
              </a:ext>
            </a:extLst>
          </p:cNvPr>
          <p:cNvSpPr txBox="1"/>
          <p:nvPr/>
        </p:nvSpPr>
        <p:spPr>
          <a:xfrm>
            <a:off x="7262942" y="4786269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5</a:t>
            </a:r>
            <a:r>
              <a:rPr lang="en-US" sz="1000">
                <a:latin typeface="Consolas" panose="020B0609020204030204" pitchFamily="49" charset="0"/>
              </a:rPr>
              <a:t> dB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AD96A29-9D45-4D49-47EA-6345FA74F6F4}"/>
              </a:ext>
            </a:extLst>
          </p:cNvPr>
          <p:cNvSpPr/>
          <p:nvPr/>
        </p:nvSpPr>
        <p:spPr>
          <a:xfrm>
            <a:off x="2603004" y="2425219"/>
            <a:ext cx="160055" cy="216282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875C149-0C62-FB22-D29B-F146F4557C40}"/>
              </a:ext>
            </a:extLst>
          </p:cNvPr>
          <p:cNvSpPr/>
          <p:nvPr/>
        </p:nvSpPr>
        <p:spPr>
          <a:xfrm>
            <a:off x="2977468" y="3427850"/>
            <a:ext cx="160055" cy="116019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1DD7B2-2292-3CDA-315B-773D29F4A77B}"/>
              </a:ext>
            </a:extLst>
          </p:cNvPr>
          <p:cNvSpPr/>
          <p:nvPr/>
        </p:nvSpPr>
        <p:spPr>
          <a:xfrm>
            <a:off x="1736284" y="1919891"/>
            <a:ext cx="160055" cy="266815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53C6413-B9F7-5D9B-E021-44E8BB2A5666}"/>
              </a:ext>
            </a:extLst>
          </p:cNvPr>
          <p:cNvSpPr/>
          <p:nvPr/>
        </p:nvSpPr>
        <p:spPr>
          <a:xfrm>
            <a:off x="2356876" y="2673872"/>
            <a:ext cx="160055" cy="191417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CF0EB52-9913-4D27-5AFF-6A29CE93A019}"/>
              </a:ext>
            </a:extLst>
          </p:cNvPr>
          <p:cNvSpPr/>
          <p:nvPr/>
        </p:nvSpPr>
        <p:spPr>
          <a:xfrm>
            <a:off x="3223597" y="3163156"/>
            <a:ext cx="160055" cy="1424886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TextBox 21">
            <a:extLst>
              <a:ext uri="{FF2B5EF4-FFF2-40B4-BE49-F238E27FC236}">
                <a16:creationId xmlns:a16="http://schemas.microsoft.com/office/drawing/2014/main" id="{7B41B62E-0DBF-EA86-D4BC-59C5FD53924D}"/>
              </a:ext>
            </a:extLst>
          </p:cNvPr>
          <p:cNvSpPr txBox="1"/>
          <p:nvPr/>
        </p:nvSpPr>
        <p:spPr>
          <a:xfrm>
            <a:off x="1637638" y="102698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Scene 1</a:t>
            </a: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18E28745-BD6B-D253-B238-E174D419D280}"/>
              </a:ext>
            </a:extLst>
          </p:cNvPr>
          <p:cNvSpPr txBox="1"/>
          <p:nvPr/>
        </p:nvSpPr>
        <p:spPr>
          <a:xfrm>
            <a:off x="2258230" y="1726103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Scene 2</a:t>
            </a:r>
          </a:p>
        </p:txBody>
      </p:sp>
      <p:sp>
        <p:nvSpPr>
          <p:cNvPr id="34" name="TextBox 21">
            <a:extLst>
              <a:ext uri="{FF2B5EF4-FFF2-40B4-BE49-F238E27FC236}">
                <a16:creationId xmlns:a16="http://schemas.microsoft.com/office/drawing/2014/main" id="{431CA6B1-EF67-9DDE-116B-A8200A386EF2}"/>
              </a:ext>
            </a:extLst>
          </p:cNvPr>
          <p:cNvSpPr txBox="1"/>
          <p:nvPr/>
        </p:nvSpPr>
        <p:spPr>
          <a:xfrm>
            <a:off x="2849132" y="2291390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Scene 3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9EA144D-305D-B2EC-57DF-F74F0AAF56F9}"/>
              </a:ext>
            </a:extLst>
          </p:cNvPr>
          <p:cNvCxnSpPr/>
          <p:nvPr/>
        </p:nvCxnSpPr>
        <p:spPr>
          <a:xfrm>
            <a:off x="1479743" y="4588042"/>
            <a:ext cx="785056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9A62AF9-6AB4-CDF2-7484-8A530FB8EFFE}"/>
              </a:ext>
            </a:extLst>
          </p:cNvPr>
          <p:cNvSpPr/>
          <p:nvPr/>
        </p:nvSpPr>
        <p:spPr>
          <a:xfrm>
            <a:off x="341061" y="2457405"/>
            <a:ext cx="166101" cy="53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3E63DC0-56F4-09C6-D02A-C97D1FED6D53}"/>
              </a:ext>
            </a:extLst>
          </p:cNvPr>
          <p:cNvSpPr/>
          <p:nvPr/>
        </p:nvSpPr>
        <p:spPr>
          <a:xfrm>
            <a:off x="771398" y="2457405"/>
            <a:ext cx="166101" cy="53740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E1E0BA46-BF4B-DA26-6246-1D29066A2C3E}"/>
              </a:ext>
            </a:extLst>
          </p:cNvPr>
          <p:cNvSpPr txBox="1"/>
          <p:nvPr/>
        </p:nvSpPr>
        <p:spPr>
          <a:xfrm>
            <a:off x="73292" y="2080410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w/ f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976FF492-6956-81DB-43DF-71BE74C5A501}"/>
              </a:ext>
            </a:extLst>
          </p:cNvPr>
          <p:cNvSpPr txBox="1"/>
          <p:nvPr/>
        </p:nvSpPr>
        <p:spPr>
          <a:xfrm>
            <a:off x="518358" y="2080410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w/o f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D110983-B94E-CD32-37D1-11CC77570C40}"/>
              </a:ext>
            </a:extLst>
          </p:cNvPr>
          <p:cNvSpPr/>
          <p:nvPr/>
        </p:nvSpPr>
        <p:spPr>
          <a:xfrm>
            <a:off x="7393060" y="3057955"/>
            <a:ext cx="258465" cy="1234758"/>
          </a:xfrm>
          <a:prstGeom prst="rect">
            <a:avLst/>
          </a:prstGeom>
          <a:solidFill>
            <a:srgbClr val="8D101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E530087-4315-79A1-B337-11D1C404E9AC}"/>
              </a:ext>
            </a:extLst>
          </p:cNvPr>
          <p:cNvSpPr/>
          <p:nvPr/>
        </p:nvSpPr>
        <p:spPr>
          <a:xfrm>
            <a:off x="6363530" y="3164398"/>
            <a:ext cx="258465" cy="1128315"/>
          </a:xfrm>
          <a:prstGeom prst="rect">
            <a:avLst/>
          </a:prstGeom>
          <a:solidFill>
            <a:srgbClr val="1E58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4387A9E-572A-CBCA-972D-108F0EF14174}"/>
              </a:ext>
            </a:extLst>
          </p:cNvPr>
          <p:cNvSpPr/>
          <p:nvPr/>
        </p:nvSpPr>
        <p:spPr>
          <a:xfrm>
            <a:off x="7912529" y="3102899"/>
            <a:ext cx="249057" cy="1189814"/>
          </a:xfrm>
          <a:prstGeom prst="rect">
            <a:avLst/>
          </a:prstGeom>
          <a:solidFill>
            <a:srgbClr val="FC17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9C8F558-E3C2-C93B-6DAC-420237F99409}"/>
              </a:ext>
            </a:extLst>
          </p:cNvPr>
          <p:cNvSpPr/>
          <p:nvPr/>
        </p:nvSpPr>
        <p:spPr>
          <a:xfrm>
            <a:off x="6882999" y="3205467"/>
            <a:ext cx="249057" cy="1087245"/>
          </a:xfrm>
          <a:prstGeom prst="rect">
            <a:avLst/>
          </a:prstGeom>
          <a:solidFill>
            <a:srgbClr val="77F54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7C1C2D0-C631-A222-1B4F-867FAE1F614C}"/>
              </a:ext>
            </a:extLst>
          </p:cNvPr>
          <p:cNvSpPr/>
          <p:nvPr/>
        </p:nvSpPr>
        <p:spPr>
          <a:xfrm>
            <a:off x="5334000" y="3057955"/>
            <a:ext cx="258465" cy="1234758"/>
          </a:xfrm>
          <a:prstGeom prst="rect">
            <a:avLst/>
          </a:prstGeom>
          <a:solidFill>
            <a:srgbClr val="ED701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FD7E38B-7B8D-3732-BDB9-CEB11E0A3D22}"/>
              </a:ext>
            </a:extLst>
          </p:cNvPr>
          <p:cNvSpPr/>
          <p:nvPr/>
        </p:nvSpPr>
        <p:spPr>
          <a:xfrm>
            <a:off x="8422590" y="3164398"/>
            <a:ext cx="258465" cy="1128315"/>
          </a:xfrm>
          <a:prstGeom prst="rect">
            <a:avLst/>
          </a:prstGeom>
          <a:solidFill>
            <a:srgbClr val="203F8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4D0FFB5F-90B6-95B0-C666-0654CB9F2C4C}"/>
              </a:ext>
            </a:extLst>
          </p:cNvPr>
          <p:cNvSpPr/>
          <p:nvPr/>
        </p:nvSpPr>
        <p:spPr>
          <a:xfrm>
            <a:off x="5853469" y="3102899"/>
            <a:ext cx="249057" cy="1189814"/>
          </a:xfrm>
          <a:prstGeom prst="rect">
            <a:avLst/>
          </a:prstGeom>
          <a:solidFill>
            <a:srgbClr val="EDF20E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C22C62F3-D871-6F12-6F30-33E9C1D1C52A}"/>
              </a:ext>
            </a:extLst>
          </p:cNvPr>
          <p:cNvSpPr/>
          <p:nvPr/>
        </p:nvSpPr>
        <p:spPr>
          <a:xfrm>
            <a:off x="8942056" y="3205467"/>
            <a:ext cx="249057" cy="1087245"/>
          </a:xfrm>
          <a:prstGeom prst="rect">
            <a:avLst/>
          </a:prstGeom>
          <a:solidFill>
            <a:srgbClr val="1C78D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6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B46F50F-2BCA-4CD7-FE65-D9D2B887769F}"/>
              </a:ext>
            </a:extLst>
          </p:cNvPr>
          <p:cNvCxnSpPr/>
          <p:nvPr/>
        </p:nvCxnSpPr>
        <p:spPr>
          <a:xfrm flipV="1">
            <a:off x="1706171" y="1589829"/>
            <a:ext cx="778042" cy="481264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4398DED-A52A-4084-9CCC-D5CF641AF8FB}"/>
              </a:ext>
            </a:extLst>
          </p:cNvPr>
          <p:cNvCxnSpPr>
            <a:cxnSpLocks/>
          </p:cNvCxnSpPr>
          <p:nvPr/>
        </p:nvCxnSpPr>
        <p:spPr>
          <a:xfrm>
            <a:off x="2484213" y="1589829"/>
            <a:ext cx="449950" cy="96253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69EC5B9-026D-90EE-302B-5CF929A5087B}"/>
              </a:ext>
            </a:extLst>
          </p:cNvPr>
          <p:cNvCxnSpPr>
            <a:cxnSpLocks/>
          </p:cNvCxnSpPr>
          <p:nvPr/>
        </p:nvCxnSpPr>
        <p:spPr>
          <a:xfrm flipV="1">
            <a:off x="2934163" y="1381282"/>
            <a:ext cx="449950" cy="28875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334C8E83-6828-2EF0-0188-F08FF43D38C5}"/>
              </a:ext>
            </a:extLst>
          </p:cNvPr>
          <p:cNvCxnSpPr>
            <a:cxnSpLocks/>
          </p:cNvCxnSpPr>
          <p:nvPr/>
        </p:nvCxnSpPr>
        <p:spPr>
          <a:xfrm>
            <a:off x="3384113" y="1397323"/>
            <a:ext cx="583995" cy="88231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1A9FECFB-6286-CC76-27CE-F8C9C56F7E4C}"/>
              </a:ext>
            </a:extLst>
          </p:cNvPr>
          <p:cNvCxnSpPr>
            <a:cxnSpLocks/>
          </p:cNvCxnSpPr>
          <p:nvPr/>
        </p:nvCxnSpPr>
        <p:spPr>
          <a:xfrm flipV="1">
            <a:off x="3968108" y="1838481"/>
            <a:ext cx="899900" cy="441159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D07C291-F2CF-2CDE-D278-E4B99A3EB04E}"/>
              </a:ext>
            </a:extLst>
          </p:cNvPr>
          <p:cNvCxnSpPr/>
          <p:nvPr/>
        </p:nvCxnSpPr>
        <p:spPr>
          <a:xfrm flipV="1">
            <a:off x="4868008" y="1369250"/>
            <a:ext cx="778042" cy="481264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7F57E324-82AA-9442-0E29-42E3F7C5A2C3}"/>
              </a:ext>
            </a:extLst>
          </p:cNvPr>
          <p:cNvCxnSpPr>
            <a:cxnSpLocks/>
          </p:cNvCxnSpPr>
          <p:nvPr/>
        </p:nvCxnSpPr>
        <p:spPr>
          <a:xfrm>
            <a:off x="5646050" y="1369250"/>
            <a:ext cx="449950" cy="9625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4F7AABF4-3F55-5F7A-DE50-F13F8789C131}"/>
              </a:ext>
            </a:extLst>
          </p:cNvPr>
          <p:cNvCxnSpPr>
            <a:cxnSpLocks/>
          </p:cNvCxnSpPr>
          <p:nvPr/>
        </p:nvCxnSpPr>
        <p:spPr>
          <a:xfrm flipV="1">
            <a:off x="6096000" y="1160703"/>
            <a:ext cx="449950" cy="28875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AA9D3F0-C9D6-E14E-5565-69DEB4237F4D}"/>
              </a:ext>
            </a:extLst>
          </p:cNvPr>
          <p:cNvCxnSpPr>
            <a:cxnSpLocks/>
          </p:cNvCxnSpPr>
          <p:nvPr/>
        </p:nvCxnSpPr>
        <p:spPr>
          <a:xfrm>
            <a:off x="6545950" y="1176744"/>
            <a:ext cx="583995" cy="88231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D8A80AF-95F6-25AF-C784-4E5A1AE31D6C}"/>
              </a:ext>
            </a:extLst>
          </p:cNvPr>
          <p:cNvCxnSpPr>
            <a:cxnSpLocks/>
          </p:cNvCxnSpPr>
          <p:nvPr/>
        </p:nvCxnSpPr>
        <p:spPr>
          <a:xfrm flipV="1">
            <a:off x="7129945" y="1617902"/>
            <a:ext cx="899900" cy="441159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7C60A26-2A34-144D-60A5-6C8558550C38}"/>
              </a:ext>
            </a:extLst>
          </p:cNvPr>
          <p:cNvCxnSpPr>
            <a:cxnSpLocks/>
          </p:cNvCxnSpPr>
          <p:nvPr/>
        </p:nvCxnSpPr>
        <p:spPr>
          <a:xfrm>
            <a:off x="1763089" y="2548247"/>
            <a:ext cx="721124" cy="322946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B584E89-1D9F-7D30-0494-5B6A830676E3}"/>
              </a:ext>
            </a:extLst>
          </p:cNvPr>
          <p:cNvCxnSpPr>
            <a:cxnSpLocks/>
          </p:cNvCxnSpPr>
          <p:nvPr/>
        </p:nvCxnSpPr>
        <p:spPr>
          <a:xfrm>
            <a:off x="2484213" y="2871193"/>
            <a:ext cx="449950" cy="96253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2D8C0E95-82C9-03AE-7EC2-0DDD2F208AEA}"/>
              </a:ext>
            </a:extLst>
          </p:cNvPr>
          <p:cNvCxnSpPr>
            <a:cxnSpLocks/>
          </p:cNvCxnSpPr>
          <p:nvPr/>
        </p:nvCxnSpPr>
        <p:spPr>
          <a:xfrm flipV="1">
            <a:off x="2934163" y="2662646"/>
            <a:ext cx="449950" cy="288757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384E88D-D2A9-9EA5-F932-E1BDCDD3062C}"/>
              </a:ext>
            </a:extLst>
          </p:cNvPr>
          <p:cNvCxnSpPr>
            <a:cxnSpLocks/>
          </p:cNvCxnSpPr>
          <p:nvPr/>
        </p:nvCxnSpPr>
        <p:spPr>
          <a:xfrm>
            <a:off x="3384113" y="2678687"/>
            <a:ext cx="681018" cy="192506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36C153AF-B24B-0641-A829-F438F5DC667A}"/>
              </a:ext>
            </a:extLst>
          </p:cNvPr>
          <p:cNvCxnSpPr>
            <a:cxnSpLocks/>
          </p:cNvCxnSpPr>
          <p:nvPr/>
        </p:nvCxnSpPr>
        <p:spPr>
          <a:xfrm>
            <a:off x="4048319" y="2871193"/>
            <a:ext cx="819689" cy="24865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4DD7E63-2783-8E13-79DC-BE4490AE7709}"/>
              </a:ext>
            </a:extLst>
          </p:cNvPr>
          <p:cNvCxnSpPr/>
          <p:nvPr/>
        </p:nvCxnSpPr>
        <p:spPr>
          <a:xfrm flipV="1">
            <a:off x="4868008" y="2650614"/>
            <a:ext cx="778042" cy="481264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716C856-056E-EABA-1B69-787BFC5B13F6}"/>
              </a:ext>
            </a:extLst>
          </p:cNvPr>
          <p:cNvCxnSpPr>
            <a:cxnSpLocks/>
          </p:cNvCxnSpPr>
          <p:nvPr/>
        </p:nvCxnSpPr>
        <p:spPr>
          <a:xfrm>
            <a:off x="5646050" y="2650614"/>
            <a:ext cx="449950" cy="96253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405F437-409B-13FC-4F04-43CF12F92515}"/>
              </a:ext>
            </a:extLst>
          </p:cNvPr>
          <p:cNvCxnSpPr>
            <a:cxnSpLocks/>
          </p:cNvCxnSpPr>
          <p:nvPr/>
        </p:nvCxnSpPr>
        <p:spPr>
          <a:xfrm>
            <a:off x="6096000" y="2730824"/>
            <a:ext cx="449950" cy="401054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7406FF0-30F1-75C4-CADF-74F460CDE921}"/>
              </a:ext>
            </a:extLst>
          </p:cNvPr>
          <p:cNvCxnSpPr>
            <a:cxnSpLocks/>
          </p:cNvCxnSpPr>
          <p:nvPr/>
        </p:nvCxnSpPr>
        <p:spPr>
          <a:xfrm>
            <a:off x="6545950" y="3131878"/>
            <a:ext cx="583995" cy="208547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30672DFA-0BEB-96CA-19BA-B10395CE9133}"/>
              </a:ext>
            </a:extLst>
          </p:cNvPr>
          <p:cNvCxnSpPr>
            <a:cxnSpLocks/>
          </p:cNvCxnSpPr>
          <p:nvPr/>
        </p:nvCxnSpPr>
        <p:spPr>
          <a:xfrm flipV="1">
            <a:off x="7129945" y="3119845"/>
            <a:ext cx="899900" cy="22058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1">
            <a:extLst>
              <a:ext uri="{FF2B5EF4-FFF2-40B4-BE49-F238E27FC236}">
                <a16:creationId xmlns:a16="http://schemas.microsoft.com/office/drawing/2014/main" id="{F4347A9D-81B3-918F-60AE-E62E4A5CE21F}"/>
              </a:ext>
            </a:extLst>
          </p:cNvPr>
          <p:cNvSpPr txBox="1"/>
          <p:nvPr/>
        </p:nvSpPr>
        <p:spPr>
          <a:xfrm>
            <a:off x="8613840" y="1686082"/>
            <a:ext cx="10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 b="1">
                <a:latin typeface="Consolas" panose="020B0609020204030204" pitchFamily="49" charset="0"/>
              </a:rPr>
              <a:t>Mod 1</a:t>
            </a:r>
            <a:endParaRPr lang="en-US" sz="1000" b="1">
              <a:latin typeface="Consolas" panose="020B0609020204030204" pitchFamily="49" charset="0"/>
            </a:endParaRPr>
          </a:p>
        </p:txBody>
      </p:sp>
      <p:sp>
        <p:nvSpPr>
          <p:cNvPr id="48" name="TextBox 21">
            <a:extLst>
              <a:ext uri="{FF2B5EF4-FFF2-40B4-BE49-F238E27FC236}">
                <a16:creationId xmlns:a16="http://schemas.microsoft.com/office/drawing/2014/main" id="{04109063-A8F8-7E53-460F-2454BA71C117}"/>
              </a:ext>
            </a:extLst>
          </p:cNvPr>
          <p:cNvSpPr txBox="1"/>
          <p:nvPr/>
        </p:nvSpPr>
        <p:spPr>
          <a:xfrm>
            <a:off x="8613840" y="2776155"/>
            <a:ext cx="10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 b="1">
                <a:latin typeface="Consolas" panose="020B0609020204030204" pitchFamily="49" charset="0"/>
              </a:rPr>
              <a:t>Mod 1</a:t>
            </a:r>
            <a:endParaRPr lang="en-US" sz="1000" b="1">
              <a:latin typeface="Consolas" panose="020B0609020204030204" pitchFamily="49" charset="0"/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5C26915E-8AF7-4FEC-BDE7-77435E354889}"/>
              </a:ext>
            </a:extLst>
          </p:cNvPr>
          <p:cNvSpPr/>
          <p:nvPr/>
        </p:nvSpPr>
        <p:spPr>
          <a:xfrm>
            <a:off x="1726937" y="5108625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橢圓 51">
            <a:extLst>
              <a:ext uri="{FF2B5EF4-FFF2-40B4-BE49-F238E27FC236}">
                <a16:creationId xmlns:a16="http://schemas.microsoft.com/office/drawing/2014/main" id="{7817091B-4AF9-5475-6861-B8EEFFA9D49C}"/>
              </a:ext>
            </a:extLst>
          </p:cNvPr>
          <p:cNvSpPr/>
          <p:nvPr/>
        </p:nvSpPr>
        <p:spPr>
          <a:xfrm>
            <a:off x="2367955" y="4716382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75A17371-9D79-5040-9E16-5E8335FF0AE7}"/>
              </a:ext>
            </a:extLst>
          </p:cNvPr>
          <p:cNvSpPr/>
          <p:nvPr/>
        </p:nvSpPr>
        <p:spPr>
          <a:xfrm>
            <a:off x="3124423" y="5502446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86BD2B64-6418-FCB3-C816-591370ABE396}"/>
              </a:ext>
            </a:extLst>
          </p:cNvPr>
          <p:cNvSpPr/>
          <p:nvPr/>
        </p:nvSpPr>
        <p:spPr>
          <a:xfrm>
            <a:off x="3830219" y="5108625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8F95F4E9-AE92-C3E8-5C51-14B10F90EA63}"/>
              </a:ext>
            </a:extLst>
          </p:cNvPr>
          <p:cNvSpPr/>
          <p:nvPr/>
        </p:nvSpPr>
        <p:spPr>
          <a:xfrm>
            <a:off x="4494437" y="5385943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B8FE21B1-FEDB-F5EB-42B4-2A85C28F951E}"/>
              </a:ext>
            </a:extLst>
          </p:cNvPr>
          <p:cNvSpPr/>
          <p:nvPr/>
        </p:nvSpPr>
        <p:spPr>
          <a:xfrm>
            <a:off x="5322681" y="5141498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FD5415F2-70A1-F749-1D6D-50D904DD216C}"/>
              </a:ext>
            </a:extLst>
          </p:cNvPr>
          <p:cNvSpPr/>
          <p:nvPr/>
        </p:nvSpPr>
        <p:spPr>
          <a:xfrm>
            <a:off x="5963699" y="4749255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C4494D79-73E8-91A2-E56D-62B70CC6C8FE}"/>
              </a:ext>
            </a:extLst>
          </p:cNvPr>
          <p:cNvSpPr/>
          <p:nvPr/>
        </p:nvSpPr>
        <p:spPr>
          <a:xfrm>
            <a:off x="6720167" y="5535319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73C33BB7-A539-9951-81F1-8E563A3D6BDE}"/>
              </a:ext>
            </a:extLst>
          </p:cNvPr>
          <p:cNvSpPr/>
          <p:nvPr/>
        </p:nvSpPr>
        <p:spPr>
          <a:xfrm>
            <a:off x="7425963" y="5141498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382CB67-1678-C857-3F2C-C408C2D30F39}"/>
              </a:ext>
            </a:extLst>
          </p:cNvPr>
          <p:cNvSpPr/>
          <p:nvPr/>
        </p:nvSpPr>
        <p:spPr>
          <a:xfrm>
            <a:off x="8090181" y="5418816"/>
            <a:ext cx="277318" cy="27731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2C8D0712-98A3-1BCF-D40D-3F666B2BC152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2645273" y="4855041"/>
            <a:ext cx="617809" cy="780342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A00664EF-AC17-411C-2100-538547C33D9D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3165035" y="5245212"/>
            <a:ext cx="778476" cy="493940"/>
          </a:xfrm>
          <a:prstGeom prst="line">
            <a:avLst/>
          </a:prstGeom>
          <a:ln w="762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2D14F08-A3BC-453D-8FDF-0A06FE7C485D}"/>
              </a:ext>
            </a:extLst>
          </p:cNvPr>
          <p:cNvCxnSpPr>
            <a:cxnSpLocks/>
            <a:stCxn id="52" idx="7"/>
            <a:endCxn id="57" idx="2"/>
          </p:cNvCxnSpPr>
          <p:nvPr/>
        </p:nvCxnSpPr>
        <p:spPr>
          <a:xfrm>
            <a:off x="2604661" y="4756994"/>
            <a:ext cx="3359038" cy="130920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6D3D3C29-5AD5-EB03-5A62-52FDD608470F}"/>
              </a:ext>
            </a:extLst>
          </p:cNvPr>
          <p:cNvCxnSpPr>
            <a:cxnSpLocks/>
          </p:cNvCxnSpPr>
          <p:nvPr/>
        </p:nvCxnSpPr>
        <p:spPr>
          <a:xfrm>
            <a:off x="3984123" y="5230336"/>
            <a:ext cx="2874703" cy="457612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E93C0C75-AEC8-5CAC-7928-15EB84843FCB}"/>
              </a:ext>
            </a:extLst>
          </p:cNvPr>
          <p:cNvCxnSpPr>
            <a:cxnSpLocks/>
            <a:endCxn id="59" idx="1"/>
          </p:cNvCxnSpPr>
          <p:nvPr/>
        </p:nvCxnSpPr>
        <p:spPr>
          <a:xfrm flipV="1">
            <a:off x="4602328" y="5182110"/>
            <a:ext cx="2864247" cy="339294"/>
          </a:xfrm>
          <a:prstGeom prst="line">
            <a:avLst/>
          </a:prstGeom>
          <a:ln w="762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8F86FC5-EC69-076B-4AAD-5196EE95104F}"/>
              </a:ext>
            </a:extLst>
          </p:cNvPr>
          <p:cNvCxnSpPr>
            <a:cxnSpLocks/>
          </p:cNvCxnSpPr>
          <p:nvPr/>
        </p:nvCxnSpPr>
        <p:spPr>
          <a:xfrm flipV="1">
            <a:off x="1859773" y="4861450"/>
            <a:ext cx="642795" cy="360986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11148503-0A76-CBCE-E45C-F20F6DB8F3AB}"/>
              </a:ext>
            </a:extLst>
          </p:cNvPr>
          <p:cNvCxnSpPr>
            <a:cxnSpLocks/>
          </p:cNvCxnSpPr>
          <p:nvPr/>
        </p:nvCxnSpPr>
        <p:spPr>
          <a:xfrm flipV="1">
            <a:off x="6865004" y="5335148"/>
            <a:ext cx="642795" cy="360986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343BC336-EA24-53C6-ECFD-F2C3C76CA992}"/>
              </a:ext>
            </a:extLst>
          </p:cNvPr>
          <p:cNvCxnSpPr>
            <a:cxnSpLocks/>
          </p:cNvCxnSpPr>
          <p:nvPr/>
        </p:nvCxnSpPr>
        <p:spPr>
          <a:xfrm flipH="1">
            <a:off x="3269260" y="4901555"/>
            <a:ext cx="2802676" cy="733828"/>
          </a:xfrm>
          <a:prstGeom prst="line">
            <a:avLst/>
          </a:prstGeom>
          <a:ln w="762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20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6280CBA-0C50-DD3D-2C31-BB466455E233}"/>
              </a:ext>
            </a:extLst>
          </p:cNvPr>
          <p:cNvSpPr/>
          <p:nvPr/>
        </p:nvSpPr>
        <p:spPr>
          <a:xfrm>
            <a:off x="586746" y="1303419"/>
            <a:ext cx="3247314" cy="122722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Transformer down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B4E665-26F6-A77C-FE8A-D66B64DBEA43}"/>
              </a:ext>
            </a:extLst>
          </p:cNvPr>
          <p:cNvSpPr/>
          <p:nvPr/>
        </p:nvSpPr>
        <p:spPr>
          <a:xfrm>
            <a:off x="1015266" y="697831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input wireless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0A79E21-E1A3-BC73-53B0-F8FF62602AC2}"/>
              </a:ext>
            </a:extLst>
          </p:cNvPr>
          <p:cNvSpPr/>
          <p:nvPr/>
        </p:nvSpPr>
        <p:spPr>
          <a:xfrm>
            <a:off x="5069302" y="1483894"/>
            <a:ext cx="2165684" cy="866272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perturbation gen</a:t>
            </a:r>
          </a:p>
          <a:p>
            <a:pPr algn="ctr"/>
            <a:r>
              <a:rPr lang="en-US" altLang="zh-TW" b="1">
                <a:solidFill>
                  <a:schemeClr val="bg1"/>
                </a:solidFill>
              </a:rPr>
              <a:t>tensor</a:t>
            </a:r>
            <a:endParaRPr lang="zh-TW" altLang="en-US" b="1">
              <a:solidFill>
                <a:schemeClr val="bg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4C93326-9278-69AD-EF73-7DD39A80215F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34060" y="1917030"/>
            <a:ext cx="1235242" cy="0"/>
          </a:xfrm>
          <a:prstGeom prst="straightConnector1">
            <a:avLst/>
          </a:prstGeom>
          <a:ln w="76200">
            <a:solidFill>
              <a:srgbClr val="8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3B58CE2-F41C-2799-2F49-E79ACDC28611}"/>
              </a:ext>
            </a:extLst>
          </p:cNvPr>
          <p:cNvCxnSpPr>
            <a:cxnSpLocks/>
          </p:cNvCxnSpPr>
          <p:nvPr/>
        </p:nvCxnSpPr>
        <p:spPr>
          <a:xfrm flipV="1">
            <a:off x="6160168" y="1102893"/>
            <a:ext cx="0" cy="401052"/>
          </a:xfrm>
          <a:prstGeom prst="straightConnector1">
            <a:avLst/>
          </a:prstGeom>
          <a:ln w="76200">
            <a:solidFill>
              <a:srgbClr val="8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C011F0F-2EBA-07A9-DF34-232D413F3C5B}"/>
              </a:ext>
            </a:extLst>
          </p:cNvPr>
          <p:cNvSpPr/>
          <p:nvPr/>
        </p:nvSpPr>
        <p:spPr>
          <a:xfrm>
            <a:off x="4940962" y="697831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noise(pert)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D93DFD8-23F2-E9AF-8B0F-6BEA4334C0B8}"/>
              </a:ext>
            </a:extLst>
          </p:cNvPr>
          <p:cNvSpPr/>
          <p:nvPr/>
        </p:nvSpPr>
        <p:spPr>
          <a:xfrm>
            <a:off x="7940840" y="697831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noise wireless</a:t>
            </a:r>
            <a:endParaRPr lang="zh-TW" altLang="en-US" b="1">
              <a:solidFill>
                <a:schemeClr val="bg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97A9439-5B8A-4F97-DFEC-38672AB8432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7331236" y="902368"/>
            <a:ext cx="609604" cy="0"/>
          </a:xfrm>
          <a:prstGeom prst="straightConnector1">
            <a:avLst/>
          </a:prstGeom>
          <a:ln w="76200">
            <a:solidFill>
              <a:srgbClr val="8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2D525483-C567-5FA3-B235-D006EFC6DE4B}"/>
              </a:ext>
            </a:extLst>
          </p:cNvPr>
          <p:cNvSpPr/>
          <p:nvPr/>
        </p:nvSpPr>
        <p:spPr>
          <a:xfrm>
            <a:off x="7690977" y="1303418"/>
            <a:ext cx="3247314" cy="122722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Transformer new</a:t>
            </a:r>
            <a:endParaRPr lang="zh-TW" altLang="en-US" b="1">
              <a:solidFill>
                <a:schemeClr val="bg1"/>
              </a:solidFill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09B37DA8-B875-B950-30C3-BCBDF618DFED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9314634" y="2530639"/>
            <a:ext cx="0" cy="1271340"/>
          </a:xfrm>
          <a:prstGeom prst="straightConnector1">
            <a:avLst/>
          </a:prstGeom>
          <a:ln w="76200">
            <a:solidFill>
              <a:srgbClr val="8D10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52F5DB57-EF06-8CF9-6993-6C2758985E1F}"/>
              </a:ext>
            </a:extLst>
          </p:cNvPr>
          <p:cNvSpPr/>
          <p:nvPr/>
        </p:nvSpPr>
        <p:spPr>
          <a:xfrm>
            <a:off x="8119497" y="3801979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new accr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258D69D-504C-C4CC-2F26-5F5AB96AE9E3}"/>
              </a:ext>
            </a:extLst>
          </p:cNvPr>
          <p:cNvSpPr/>
          <p:nvPr/>
        </p:nvSpPr>
        <p:spPr>
          <a:xfrm>
            <a:off x="1037507" y="2875539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old accr</a:t>
            </a:r>
            <a:endParaRPr lang="zh-TW" altLang="en-US" b="1">
              <a:solidFill>
                <a:schemeClr val="bg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A3FBD11B-8D76-7FA8-FA1C-F415293AA74C}"/>
              </a:ext>
            </a:extLst>
          </p:cNvPr>
          <p:cNvCxnSpPr>
            <a:cxnSpLocks/>
          </p:cNvCxnSpPr>
          <p:nvPr/>
        </p:nvCxnSpPr>
        <p:spPr>
          <a:xfrm>
            <a:off x="6384758" y="2314071"/>
            <a:ext cx="2381036" cy="1588168"/>
          </a:xfrm>
          <a:prstGeom prst="straightConnector1">
            <a:avLst/>
          </a:prstGeom>
          <a:ln w="76200">
            <a:solidFill>
              <a:srgbClr val="8D1017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3AE8B332-982F-3DCF-CD3F-C17E6F59D897}"/>
              </a:ext>
            </a:extLst>
          </p:cNvPr>
          <p:cNvSpPr/>
          <p:nvPr/>
        </p:nvSpPr>
        <p:spPr>
          <a:xfrm>
            <a:off x="4756482" y="364957"/>
            <a:ext cx="6497054" cy="2510582"/>
          </a:xfrm>
          <a:prstGeom prst="roundRect">
            <a:avLst>
              <a:gd name="adj" fmla="val 3248"/>
            </a:avLst>
          </a:prstGeom>
          <a:noFill/>
          <a:ln w="76200">
            <a:solidFill>
              <a:srgbClr val="77F540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33D52ED2-AB9D-AD2A-2CC4-2F0CEF6363A6}"/>
              </a:ext>
            </a:extLst>
          </p:cNvPr>
          <p:cNvSpPr/>
          <p:nvPr/>
        </p:nvSpPr>
        <p:spPr>
          <a:xfrm>
            <a:off x="5069302" y="4050634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noise(pert)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C7D0F95-DB19-68F3-4032-263503029008}"/>
              </a:ext>
            </a:extLst>
          </p:cNvPr>
          <p:cNvSpPr/>
          <p:nvPr/>
        </p:nvSpPr>
        <p:spPr>
          <a:xfrm>
            <a:off x="7690977" y="4728419"/>
            <a:ext cx="3247314" cy="1227221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Transformer new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DED9334-5043-F2CC-AE39-B9FFB7F4D344}"/>
              </a:ext>
            </a:extLst>
          </p:cNvPr>
          <p:cNvSpPr/>
          <p:nvPr/>
        </p:nvSpPr>
        <p:spPr>
          <a:xfrm>
            <a:off x="5071495" y="3777931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noise(pert)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11FC4F9-E9F2-A58B-BC6C-EFC6B74E2C95}"/>
              </a:ext>
            </a:extLst>
          </p:cNvPr>
          <p:cNvSpPr/>
          <p:nvPr/>
        </p:nvSpPr>
        <p:spPr>
          <a:xfrm>
            <a:off x="5071495" y="3527265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noise(pert)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7F830AF-7896-B3E7-5EA4-EDD27EF4F6A0}"/>
              </a:ext>
            </a:extLst>
          </p:cNvPr>
          <p:cNvSpPr/>
          <p:nvPr/>
        </p:nvSpPr>
        <p:spPr>
          <a:xfrm>
            <a:off x="5071495" y="3276629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noise(pert)</a:t>
            </a:r>
            <a:endParaRPr lang="zh-TW" altLang="en-US" b="1">
              <a:solidFill>
                <a:schemeClr val="bg1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BFCAECD-D04C-8122-A03E-64C2CF29A172}"/>
              </a:ext>
            </a:extLst>
          </p:cNvPr>
          <p:cNvSpPr/>
          <p:nvPr/>
        </p:nvSpPr>
        <p:spPr>
          <a:xfrm>
            <a:off x="5071495" y="4744442"/>
            <a:ext cx="2390274" cy="409073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>
                <a:solidFill>
                  <a:schemeClr val="bg1"/>
                </a:solidFill>
              </a:rPr>
              <a:t>noise wireless</a:t>
            </a:r>
            <a:endParaRPr lang="zh-TW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47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94AB4CB3-8817-E3E2-3F2C-600D8C7092B7}"/>
              </a:ext>
            </a:extLst>
          </p:cNvPr>
          <p:cNvSpPr txBox="1"/>
          <p:nvPr/>
        </p:nvSpPr>
        <p:spPr>
          <a:xfrm>
            <a:off x="2532804" y="4176363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comb1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1394D751-A8E9-7391-1BC8-32C15E5D1605}"/>
              </a:ext>
            </a:extLst>
          </p:cNvPr>
          <p:cNvSpPr txBox="1"/>
          <p:nvPr/>
        </p:nvSpPr>
        <p:spPr>
          <a:xfrm>
            <a:off x="4211257" y="4176363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comb2</a:t>
            </a:r>
          </a:p>
        </p:txBody>
      </p:sp>
      <p:sp>
        <p:nvSpPr>
          <p:cNvPr id="15" name="TextBox 21">
            <a:extLst>
              <a:ext uri="{FF2B5EF4-FFF2-40B4-BE49-F238E27FC236}">
                <a16:creationId xmlns:a16="http://schemas.microsoft.com/office/drawing/2014/main" id="{564CBC53-EF7E-1C46-8DD4-31FBA49350EF}"/>
              </a:ext>
            </a:extLst>
          </p:cNvPr>
          <p:cNvSpPr txBox="1"/>
          <p:nvPr/>
        </p:nvSpPr>
        <p:spPr>
          <a:xfrm>
            <a:off x="5936520" y="4176363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comb3</a:t>
            </a: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9EA144D-305D-B2EC-57DF-F74F0AAF56F9}"/>
              </a:ext>
            </a:extLst>
          </p:cNvPr>
          <p:cNvCxnSpPr>
            <a:cxnSpLocks/>
          </p:cNvCxnSpPr>
          <p:nvPr/>
        </p:nvCxnSpPr>
        <p:spPr>
          <a:xfrm>
            <a:off x="2043686" y="3978136"/>
            <a:ext cx="531398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89A62AF9-6AB4-CDF2-7484-8A530FB8EFFE}"/>
              </a:ext>
            </a:extLst>
          </p:cNvPr>
          <p:cNvSpPr/>
          <p:nvPr/>
        </p:nvSpPr>
        <p:spPr>
          <a:xfrm>
            <a:off x="9908943" y="1166016"/>
            <a:ext cx="166101" cy="537408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3E63DC0-56F4-09C6-D02A-C97D1FED6D53}"/>
              </a:ext>
            </a:extLst>
          </p:cNvPr>
          <p:cNvSpPr/>
          <p:nvPr/>
        </p:nvSpPr>
        <p:spPr>
          <a:xfrm>
            <a:off x="10339280" y="1166016"/>
            <a:ext cx="166101" cy="537408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E1E0BA46-BF4B-DA26-6246-1D29066A2C3E}"/>
              </a:ext>
            </a:extLst>
          </p:cNvPr>
          <p:cNvSpPr txBox="1"/>
          <p:nvPr/>
        </p:nvSpPr>
        <p:spPr>
          <a:xfrm>
            <a:off x="9641174" y="78902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w/ f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976FF492-6956-81DB-43DF-71BE74C5A501}"/>
              </a:ext>
            </a:extLst>
          </p:cNvPr>
          <p:cNvSpPr txBox="1"/>
          <p:nvPr/>
        </p:nvSpPr>
        <p:spPr>
          <a:xfrm>
            <a:off x="10086240" y="78902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w/o f</a:t>
            </a:r>
          </a:p>
        </p:txBody>
      </p:sp>
      <p:sp>
        <p:nvSpPr>
          <p:cNvPr id="81" name="TextBox 21">
            <a:extLst>
              <a:ext uri="{FF2B5EF4-FFF2-40B4-BE49-F238E27FC236}">
                <a16:creationId xmlns:a16="http://schemas.microsoft.com/office/drawing/2014/main" id="{83540E07-3DC0-B8D6-025F-2EAAA0395D79}"/>
              </a:ext>
            </a:extLst>
          </p:cNvPr>
          <p:cNvSpPr txBox="1"/>
          <p:nvPr/>
        </p:nvSpPr>
        <p:spPr>
          <a:xfrm>
            <a:off x="8090406" y="789020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Scene 2</a:t>
            </a:r>
          </a:p>
        </p:txBody>
      </p:sp>
      <p:sp>
        <p:nvSpPr>
          <p:cNvPr id="3" name="TextBox 21">
            <a:extLst>
              <a:ext uri="{FF2B5EF4-FFF2-40B4-BE49-F238E27FC236}">
                <a16:creationId xmlns:a16="http://schemas.microsoft.com/office/drawing/2014/main" id="{77172783-46AE-084B-85FE-9EDD9B1A86A9}"/>
              </a:ext>
            </a:extLst>
          </p:cNvPr>
          <p:cNvSpPr txBox="1"/>
          <p:nvPr/>
        </p:nvSpPr>
        <p:spPr>
          <a:xfrm>
            <a:off x="2401292" y="1149426"/>
            <a:ext cx="1307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sz="1000">
                <a:latin typeface="Consolas" panose="020B0609020204030204" pitchFamily="49" charset="0"/>
              </a:rPr>
              <a:t>similar area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different area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D9E1A264-81DC-4515-B993-C99B0F34B08B}"/>
              </a:ext>
            </a:extLst>
          </p:cNvPr>
          <p:cNvSpPr txBox="1"/>
          <p:nvPr/>
        </p:nvSpPr>
        <p:spPr>
          <a:xfrm>
            <a:off x="1065629" y="1072482"/>
            <a:ext cx="1307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sz="1000">
                <a:solidFill>
                  <a:srgbClr val="FFFF00"/>
                </a:solidFill>
                <a:latin typeface="Consolas" panose="020B0609020204030204" pitchFamily="49" charset="0"/>
              </a:rPr>
              <a:t>dataset size 10</a:t>
            </a:r>
          </a:p>
          <a:p>
            <a:pPr defTabSz="182880"/>
            <a:r>
              <a:rPr lang="en-US" altLang="zh-TW" sz="1000">
                <a:solidFill>
                  <a:srgbClr val="FFFF00"/>
                </a:solidFill>
                <a:latin typeface="Consolas" panose="020B0609020204030204" pitchFamily="49" charset="0"/>
              </a:rPr>
              <a:t>dataset size 50</a:t>
            </a:r>
          </a:p>
          <a:p>
            <a:pPr defTabSz="182880"/>
            <a:r>
              <a:rPr lang="en-US" altLang="zh-TW" sz="1000">
                <a:solidFill>
                  <a:srgbClr val="FFFF00"/>
                </a:solidFill>
                <a:latin typeface="Consolas" panose="020B0609020204030204" pitchFamily="49" charset="0"/>
              </a:rPr>
              <a:t>dataset size 100</a:t>
            </a:r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A849562E-A9A7-907A-FBFE-0A9E6FBEE7CF}"/>
              </a:ext>
            </a:extLst>
          </p:cNvPr>
          <p:cNvSpPr txBox="1"/>
          <p:nvPr/>
        </p:nvSpPr>
        <p:spPr>
          <a:xfrm>
            <a:off x="181810" y="1149426"/>
            <a:ext cx="953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sz="1000">
                <a:solidFill>
                  <a:srgbClr val="FFFF00"/>
                </a:solidFill>
                <a:latin typeface="Consolas" panose="020B0609020204030204" pitchFamily="49" charset="0"/>
              </a:rPr>
              <a:t>feature 0</a:t>
            </a:r>
          </a:p>
          <a:p>
            <a:pPr defTabSz="182880"/>
            <a:r>
              <a:rPr lang="en-US" altLang="zh-TW" sz="1000">
                <a:solidFill>
                  <a:srgbClr val="FFFF00"/>
                </a:solidFill>
                <a:latin typeface="Consolas" panose="020B0609020204030204" pitchFamily="49" charset="0"/>
              </a:rPr>
              <a:t>feature 1</a:t>
            </a:r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04A34FE6-20A3-0A49-C556-6F17D39AED6F}"/>
              </a:ext>
            </a:extLst>
          </p:cNvPr>
          <p:cNvSpPr txBox="1"/>
          <p:nvPr/>
        </p:nvSpPr>
        <p:spPr>
          <a:xfrm>
            <a:off x="3648806" y="995538"/>
            <a:ext cx="211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altLang="zh-TW" sz="1000">
                <a:latin typeface="Consolas" panose="020B0609020204030204" pitchFamily="49" charset="0"/>
              </a:rPr>
              <a:t>same pwr, dis wo_inter</a:t>
            </a:r>
          </a:p>
          <a:p>
            <a:pPr defTabSz="182880"/>
            <a:r>
              <a:rPr lang="en-US" altLang="zh-TW" sz="1000">
                <a:latin typeface="Consolas" panose="020B0609020204030204" pitchFamily="49" charset="0"/>
              </a:rPr>
              <a:t>diff pwr, dis wo_inter</a:t>
            </a:r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same pwr, dis </a:t>
            </a:r>
            <a:r>
              <a:rPr lang="en-US" altLang="zh-TW" sz="1000">
                <a:latin typeface="Consolas" panose="020B0609020204030204" pitchFamily="49" charset="0"/>
              </a:rPr>
              <a:t>w_inter</a:t>
            </a:r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diff pwr, dis w_inter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1C17040-7ABE-74D8-45B0-AFCB0C3A6E6C}"/>
              </a:ext>
            </a:extLst>
          </p:cNvPr>
          <p:cNvSpPr/>
          <p:nvPr/>
        </p:nvSpPr>
        <p:spPr>
          <a:xfrm>
            <a:off x="10159049" y="2040614"/>
            <a:ext cx="142201" cy="1774690"/>
          </a:xfrm>
          <a:prstGeom prst="rect">
            <a:avLst/>
          </a:prstGeom>
          <a:solidFill>
            <a:srgbClr val="8D101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AF6455-E2F1-EA95-71F7-CD5B54561DC3}"/>
              </a:ext>
            </a:extLst>
          </p:cNvPr>
          <p:cNvSpPr/>
          <p:nvPr/>
        </p:nvSpPr>
        <p:spPr>
          <a:xfrm>
            <a:off x="9711331" y="2193603"/>
            <a:ext cx="142201" cy="1621702"/>
          </a:xfrm>
          <a:prstGeom prst="rect">
            <a:avLst/>
          </a:prstGeom>
          <a:solidFill>
            <a:srgbClr val="1E58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69DBE04-7BAF-9423-FCF0-3E340C95555E}"/>
              </a:ext>
            </a:extLst>
          </p:cNvPr>
          <p:cNvSpPr/>
          <p:nvPr/>
        </p:nvSpPr>
        <p:spPr>
          <a:xfrm>
            <a:off x="10301250" y="2105211"/>
            <a:ext cx="137025" cy="1710093"/>
          </a:xfrm>
          <a:prstGeom prst="rect">
            <a:avLst/>
          </a:prstGeom>
          <a:solidFill>
            <a:srgbClr val="FC17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AB4A053-6841-E0E8-41C3-37432079DA65}"/>
              </a:ext>
            </a:extLst>
          </p:cNvPr>
          <p:cNvSpPr/>
          <p:nvPr/>
        </p:nvSpPr>
        <p:spPr>
          <a:xfrm>
            <a:off x="9858708" y="2252630"/>
            <a:ext cx="137025" cy="1562673"/>
          </a:xfrm>
          <a:prstGeom prst="rect">
            <a:avLst/>
          </a:prstGeom>
          <a:solidFill>
            <a:srgbClr val="77F54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2B867B5-5CC6-3B87-D82B-92A1A3091DF5}"/>
              </a:ext>
            </a:extLst>
          </p:cNvPr>
          <p:cNvSpPr/>
          <p:nvPr/>
        </p:nvSpPr>
        <p:spPr>
          <a:xfrm>
            <a:off x="10638762" y="2193603"/>
            <a:ext cx="142201" cy="1621702"/>
          </a:xfrm>
          <a:prstGeom prst="rect">
            <a:avLst/>
          </a:prstGeom>
          <a:solidFill>
            <a:srgbClr val="203F8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3729BA3-4820-CFDE-47BD-A1931DD97182}"/>
              </a:ext>
            </a:extLst>
          </p:cNvPr>
          <p:cNvSpPr/>
          <p:nvPr/>
        </p:nvSpPr>
        <p:spPr>
          <a:xfrm>
            <a:off x="10775787" y="2252630"/>
            <a:ext cx="137025" cy="1562673"/>
          </a:xfrm>
          <a:prstGeom prst="rect">
            <a:avLst/>
          </a:prstGeom>
          <a:solidFill>
            <a:srgbClr val="1C78D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A0724EE-7F0B-D8CE-B995-8BA0E454C3CA}"/>
              </a:ext>
            </a:extLst>
          </p:cNvPr>
          <p:cNvSpPr/>
          <p:nvPr/>
        </p:nvSpPr>
        <p:spPr>
          <a:xfrm>
            <a:off x="2733963" y="2179828"/>
            <a:ext cx="142201" cy="1774690"/>
          </a:xfrm>
          <a:prstGeom prst="rect">
            <a:avLst/>
          </a:prstGeom>
          <a:solidFill>
            <a:srgbClr val="8D101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DED7811-07E5-8221-7790-B0CAC02417E8}"/>
              </a:ext>
            </a:extLst>
          </p:cNvPr>
          <p:cNvSpPr/>
          <p:nvPr/>
        </p:nvSpPr>
        <p:spPr>
          <a:xfrm>
            <a:off x="2373285" y="2332817"/>
            <a:ext cx="142201" cy="1621702"/>
          </a:xfrm>
          <a:prstGeom prst="rect">
            <a:avLst/>
          </a:prstGeom>
          <a:solidFill>
            <a:srgbClr val="1E58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14DA196-B088-9375-F3D2-79F1C19D5EFD}"/>
              </a:ext>
            </a:extLst>
          </p:cNvPr>
          <p:cNvSpPr/>
          <p:nvPr/>
        </p:nvSpPr>
        <p:spPr>
          <a:xfrm>
            <a:off x="2876164" y="2244425"/>
            <a:ext cx="137025" cy="1710093"/>
          </a:xfrm>
          <a:prstGeom prst="rect">
            <a:avLst/>
          </a:prstGeom>
          <a:solidFill>
            <a:srgbClr val="FC17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FECB632-9F28-86E5-E5F2-646F38A82000}"/>
              </a:ext>
            </a:extLst>
          </p:cNvPr>
          <p:cNvSpPr/>
          <p:nvPr/>
        </p:nvSpPr>
        <p:spPr>
          <a:xfrm>
            <a:off x="2520662" y="2391844"/>
            <a:ext cx="137025" cy="1562673"/>
          </a:xfrm>
          <a:prstGeom prst="rect">
            <a:avLst/>
          </a:prstGeom>
          <a:solidFill>
            <a:srgbClr val="77F54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7AC366B-7D3E-14BA-D816-82BCA062BB58}"/>
              </a:ext>
            </a:extLst>
          </p:cNvPr>
          <p:cNvSpPr/>
          <p:nvPr/>
        </p:nvSpPr>
        <p:spPr>
          <a:xfrm>
            <a:off x="3095138" y="2332817"/>
            <a:ext cx="142201" cy="1621702"/>
          </a:xfrm>
          <a:prstGeom prst="rect">
            <a:avLst/>
          </a:prstGeom>
          <a:solidFill>
            <a:srgbClr val="203F8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6BD23D64-ECC1-FC38-ADBA-C83CDEF37AB4}"/>
              </a:ext>
            </a:extLst>
          </p:cNvPr>
          <p:cNvSpPr/>
          <p:nvPr/>
        </p:nvSpPr>
        <p:spPr>
          <a:xfrm>
            <a:off x="3232163" y="2391844"/>
            <a:ext cx="137025" cy="1562673"/>
          </a:xfrm>
          <a:prstGeom prst="rect">
            <a:avLst/>
          </a:prstGeom>
          <a:solidFill>
            <a:srgbClr val="1C78D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841BE82-93B4-8C89-746B-9BF4ABB10CCC}"/>
              </a:ext>
            </a:extLst>
          </p:cNvPr>
          <p:cNvSpPr/>
          <p:nvPr/>
        </p:nvSpPr>
        <p:spPr>
          <a:xfrm>
            <a:off x="4284082" y="2179828"/>
            <a:ext cx="142201" cy="1774690"/>
          </a:xfrm>
          <a:prstGeom prst="rect">
            <a:avLst/>
          </a:prstGeom>
          <a:solidFill>
            <a:srgbClr val="8D101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4B0077-961B-2CB8-98ED-AF4E3911A355}"/>
              </a:ext>
            </a:extLst>
          </p:cNvPr>
          <p:cNvSpPr/>
          <p:nvPr/>
        </p:nvSpPr>
        <p:spPr>
          <a:xfrm>
            <a:off x="3923404" y="2332817"/>
            <a:ext cx="142201" cy="1621702"/>
          </a:xfrm>
          <a:prstGeom prst="rect">
            <a:avLst/>
          </a:prstGeom>
          <a:solidFill>
            <a:srgbClr val="1E58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4ED1F70-19CA-3809-F8A7-F58C98247563}"/>
              </a:ext>
            </a:extLst>
          </p:cNvPr>
          <p:cNvSpPr/>
          <p:nvPr/>
        </p:nvSpPr>
        <p:spPr>
          <a:xfrm>
            <a:off x="4426283" y="2244425"/>
            <a:ext cx="137025" cy="1710093"/>
          </a:xfrm>
          <a:prstGeom prst="rect">
            <a:avLst/>
          </a:prstGeom>
          <a:solidFill>
            <a:srgbClr val="FC17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D64AC909-F9B7-C1A2-351C-035AEDE039B9}"/>
              </a:ext>
            </a:extLst>
          </p:cNvPr>
          <p:cNvSpPr/>
          <p:nvPr/>
        </p:nvSpPr>
        <p:spPr>
          <a:xfrm>
            <a:off x="4070781" y="2391844"/>
            <a:ext cx="137025" cy="1562673"/>
          </a:xfrm>
          <a:prstGeom prst="rect">
            <a:avLst/>
          </a:prstGeom>
          <a:solidFill>
            <a:srgbClr val="77F54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FA8F4EA-46F0-0789-2699-292EF4EF7136}"/>
              </a:ext>
            </a:extLst>
          </p:cNvPr>
          <p:cNvSpPr/>
          <p:nvPr/>
        </p:nvSpPr>
        <p:spPr>
          <a:xfrm>
            <a:off x="4645257" y="2332817"/>
            <a:ext cx="142201" cy="1621702"/>
          </a:xfrm>
          <a:prstGeom prst="rect">
            <a:avLst/>
          </a:prstGeom>
          <a:solidFill>
            <a:srgbClr val="203F8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934B5E9-BD60-96C5-3AFD-831E6359A84F}"/>
              </a:ext>
            </a:extLst>
          </p:cNvPr>
          <p:cNvSpPr/>
          <p:nvPr/>
        </p:nvSpPr>
        <p:spPr>
          <a:xfrm>
            <a:off x="4782282" y="2391844"/>
            <a:ext cx="137025" cy="1562673"/>
          </a:xfrm>
          <a:prstGeom prst="rect">
            <a:avLst/>
          </a:prstGeom>
          <a:solidFill>
            <a:srgbClr val="1C78D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33D5AF7-F67C-77CC-E3D5-E9A0F29F911A}"/>
              </a:ext>
            </a:extLst>
          </p:cNvPr>
          <p:cNvSpPr/>
          <p:nvPr/>
        </p:nvSpPr>
        <p:spPr>
          <a:xfrm>
            <a:off x="6008889" y="2179828"/>
            <a:ext cx="142201" cy="1774690"/>
          </a:xfrm>
          <a:prstGeom prst="rect">
            <a:avLst/>
          </a:prstGeom>
          <a:solidFill>
            <a:srgbClr val="8D1017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1EDC080-A3F1-963B-B6F2-43E2FD1AD782}"/>
              </a:ext>
            </a:extLst>
          </p:cNvPr>
          <p:cNvSpPr/>
          <p:nvPr/>
        </p:nvSpPr>
        <p:spPr>
          <a:xfrm>
            <a:off x="5648211" y="2332817"/>
            <a:ext cx="142201" cy="1621702"/>
          </a:xfrm>
          <a:prstGeom prst="rect">
            <a:avLst/>
          </a:prstGeom>
          <a:solidFill>
            <a:srgbClr val="1E58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1CFD143-3E67-31A2-5142-AE1A4D5276C3}"/>
              </a:ext>
            </a:extLst>
          </p:cNvPr>
          <p:cNvSpPr/>
          <p:nvPr/>
        </p:nvSpPr>
        <p:spPr>
          <a:xfrm>
            <a:off x="6151090" y="2244425"/>
            <a:ext cx="137025" cy="1710093"/>
          </a:xfrm>
          <a:prstGeom prst="rect">
            <a:avLst/>
          </a:prstGeom>
          <a:solidFill>
            <a:srgbClr val="FC172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E37708C-9069-904E-AD90-041D44E2C11E}"/>
              </a:ext>
            </a:extLst>
          </p:cNvPr>
          <p:cNvSpPr/>
          <p:nvPr/>
        </p:nvSpPr>
        <p:spPr>
          <a:xfrm>
            <a:off x="5795588" y="2391844"/>
            <a:ext cx="137025" cy="1562673"/>
          </a:xfrm>
          <a:prstGeom prst="rect">
            <a:avLst/>
          </a:prstGeom>
          <a:solidFill>
            <a:srgbClr val="77F54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FF59473-1745-4841-6DDF-145A519FDADA}"/>
              </a:ext>
            </a:extLst>
          </p:cNvPr>
          <p:cNvSpPr/>
          <p:nvPr/>
        </p:nvSpPr>
        <p:spPr>
          <a:xfrm>
            <a:off x="6370064" y="2332817"/>
            <a:ext cx="142201" cy="1621702"/>
          </a:xfrm>
          <a:prstGeom prst="rect">
            <a:avLst/>
          </a:prstGeom>
          <a:solidFill>
            <a:srgbClr val="203F8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3FD6656-7C1B-A821-952F-A05A346D55CA}"/>
              </a:ext>
            </a:extLst>
          </p:cNvPr>
          <p:cNvSpPr/>
          <p:nvPr/>
        </p:nvSpPr>
        <p:spPr>
          <a:xfrm>
            <a:off x="6507089" y="2391844"/>
            <a:ext cx="137025" cy="1562673"/>
          </a:xfrm>
          <a:prstGeom prst="rect">
            <a:avLst/>
          </a:prstGeom>
          <a:solidFill>
            <a:srgbClr val="1C78DB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TextBox 21">
            <a:extLst>
              <a:ext uri="{FF2B5EF4-FFF2-40B4-BE49-F238E27FC236}">
                <a16:creationId xmlns:a16="http://schemas.microsoft.com/office/drawing/2014/main" id="{F4691C4D-6D98-6F66-B917-6FB0A2E8CA85}"/>
              </a:ext>
            </a:extLst>
          </p:cNvPr>
          <p:cNvSpPr txBox="1"/>
          <p:nvPr/>
        </p:nvSpPr>
        <p:spPr>
          <a:xfrm>
            <a:off x="9429636" y="3868110"/>
            <a:ext cx="68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10 f0</a:t>
            </a: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10 f1</a:t>
            </a:r>
          </a:p>
        </p:txBody>
      </p:sp>
      <p:sp>
        <p:nvSpPr>
          <p:cNvPr id="60" name="TextBox 21">
            <a:extLst>
              <a:ext uri="{FF2B5EF4-FFF2-40B4-BE49-F238E27FC236}">
                <a16:creationId xmlns:a16="http://schemas.microsoft.com/office/drawing/2014/main" id="{BD59F03E-0561-0E1A-C319-1F572F1747C6}"/>
              </a:ext>
            </a:extLst>
          </p:cNvPr>
          <p:cNvSpPr txBox="1"/>
          <p:nvPr/>
        </p:nvSpPr>
        <p:spPr>
          <a:xfrm>
            <a:off x="9977839" y="3868110"/>
            <a:ext cx="68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50 f0</a:t>
            </a: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50 f1</a:t>
            </a:r>
          </a:p>
        </p:txBody>
      </p:sp>
      <p:sp>
        <p:nvSpPr>
          <p:cNvPr id="61" name="TextBox 21">
            <a:extLst>
              <a:ext uri="{FF2B5EF4-FFF2-40B4-BE49-F238E27FC236}">
                <a16:creationId xmlns:a16="http://schemas.microsoft.com/office/drawing/2014/main" id="{8ED92E45-FFBB-0A9A-060E-CF45674DD407}"/>
              </a:ext>
            </a:extLst>
          </p:cNvPr>
          <p:cNvSpPr txBox="1"/>
          <p:nvPr/>
        </p:nvSpPr>
        <p:spPr>
          <a:xfrm>
            <a:off x="10561306" y="3868110"/>
            <a:ext cx="689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100 f0</a:t>
            </a: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100 f1</a:t>
            </a:r>
          </a:p>
        </p:txBody>
      </p:sp>
      <p:sp>
        <p:nvSpPr>
          <p:cNvPr id="82" name="TextBox 21">
            <a:extLst>
              <a:ext uri="{FF2B5EF4-FFF2-40B4-BE49-F238E27FC236}">
                <a16:creationId xmlns:a16="http://schemas.microsoft.com/office/drawing/2014/main" id="{0C1F58EE-62C4-7DF0-E68E-18DF23286E48}"/>
              </a:ext>
            </a:extLst>
          </p:cNvPr>
          <p:cNvSpPr txBox="1"/>
          <p:nvPr/>
        </p:nvSpPr>
        <p:spPr>
          <a:xfrm>
            <a:off x="2950320" y="4620810"/>
            <a:ext cx="3145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similar area + same power dis (1)</a:t>
            </a: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similar area + same power dis (2)</a:t>
            </a: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similar area + diff power dis (1)</a:t>
            </a: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similar area + diff power dis (2)</a:t>
            </a:r>
          </a:p>
          <a:p>
            <a:pPr algn="ctr" defTabSz="182880"/>
            <a:endParaRPr lang="en-US" altLang="zh-TW" sz="1000">
              <a:latin typeface="Consolas" panose="020B0609020204030204" pitchFamily="49" charset="0"/>
            </a:endParaRP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different area + same power dis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(1)</a:t>
            </a: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different area + same power dis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(2)</a:t>
            </a: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different area + diff power dis (1)</a:t>
            </a:r>
          </a:p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different area + diff power dis (2)</a:t>
            </a:r>
          </a:p>
        </p:txBody>
      </p:sp>
      <p:sp>
        <p:nvSpPr>
          <p:cNvPr id="83" name="TextBox 21">
            <a:extLst>
              <a:ext uri="{FF2B5EF4-FFF2-40B4-BE49-F238E27FC236}">
                <a16:creationId xmlns:a16="http://schemas.microsoft.com/office/drawing/2014/main" id="{4F65043D-557B-CCAE-7685-87C13CCD15C7}"/>
              </a:ext>
            </a:extLst>
          </p:cNvPr>
          <p:cNvSpPr txBox="1"/>
          <p:nvPr/>
        </p:nvSpPr>
        <p:spPr>
          <a:xfrm>
            <a:off x="7012893" y="2121314"/>
            <a:ext cx="24451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same pmt: tp [-5, 5] d [5 15]</a:t>
            </a:r>
          </a:p>
        </p:txBody>
      </p:sp>
    </p:spTree>
    <p:extLst>
      <p:ext uri="{BB962C8B-B14F-4D97-AF65-F5344CB8AC3E}">
        <p14:creationId xmlns:p14="http://schemas.microsoft.com/office/powerpoint/2010/main" val="31694159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5076</TotalTime>
  <Words>1119</Words>
  <Application>Microsoft Office PowerPoint</Application>
  <PresentationFormat>寬螢幕</PresentationFormat>
  <Paragraphs>681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Calisto MT</vt:lpstr>
      <vt:lpstr>Consolas</vt:lpstr>
      <vt:lpstr>Wingdings 2</vt:lpstr>
      <vt:lpstr>Slate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ChunChih Lin</dc:creator>
  <cp:lastModifiedBy>ChunChih Lin</cp:lastModifiedBy>
  <cp:revision>108</cp:revision>
  <dcterms:created xsi:type="dcterms:W3CDTF">2024-03-19T17:58:05Z</dcterms:created>
  <dcterms:modified xsi:type="dcterms:W3CDTF">2024-06-02T02:58:34Z</dcterms:modified>
</cp:coreProperties>
</file>