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0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7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69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5513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06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96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34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57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2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5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2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8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6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1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8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6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6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37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D219E2F-84CF-EB69-2A94-238569089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181538"/>
              </p:ext>
            </p:extLst>
          </p:nvPr>
        </p:nvGraphicFramePr>
        <p:xfrm>
          <a:off x="269823" y="907043"/>
          <a:ext cx="11212643" cy="25219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3614">
                  <a:extLst>
                    <a:ext uri="{9D8B030D-6E8A-4147-A177-3AD203B41FA5}">
                      <a16:colId xmlns:a16="http://schemas.microsoft.com/office/drawing/2014/main" val="2400704805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05825097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24861846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41127182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17644079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52370069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844581820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98013160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74702943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135443506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421610396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21890374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74244573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11806477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68951121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35313336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45974499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871620909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78758610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998746688"/>
                    </a:ext>
                  </a:extLst>
                </a:gridCol>
                <a:gridCol w="708721">
                  <a:extLst>
                    <a:ext uri="{9D8B030D-6E8A-4147-A177-3AD203B41FA5}">
                      <a16:colId xmlns:a16="http://schemas.microsoft.com/office/drawing/2014/main" val="3014261808"/>
                    </a:ext>
                  </a:extLst>
                </a:gridCol>
              </a:tblGrid>
              <a:tr h="280217"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335493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1521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12339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+3/+4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15932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68388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516061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16150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920258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46193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+(23)27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99584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A434703-327F-F4E7-F30F-589812C0E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663395"/>
              </p:ext>
            </p:extLst>
          </p:nvPr>
        </p:nvGraphicFramePr>
        <p:xfrm>
          <a:off x="269823" y="3848858"/>
          <a:ext cx="11047745" cy="25219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3825">
                  <a:extLst>
                    <a:ext uri="{9D8B030D-6E8A-4147-A177-3AD203B41FA5}">
                      <a16:colId xmlns:a16="http://schemas.microsoft.com/office/drawing/2014/main" val="2400704805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05825097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24861846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41127182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17644079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52370069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844581820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98013160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74702943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135443506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421610396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21890374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74244573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11806477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68951121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35313336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45974499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871620909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78758610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99874668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390670225"/>
                    </a:ext>
                  </a:extLst>
                </a:gridCol>
              </a:tblGrid>
              <a:tr h="280217"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335493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1841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12339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15932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68388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516061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16150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920258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46193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995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001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549331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7830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91ECD6-D104-54DF-DF90-52474D53B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231929"/>
              </p:ext>
            </p:extLst>
          </p:nvPr>
        </p:nvGraphicFramePr>
        <p:xfrm>
          <a:off x="269823" y="907043"/>
          <a:ext cx="11212643" cy="25219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3614">
                  <a:extLst>
                    <a:ext uri="{9D8B030D-6E8A-4147-A177-3AD203B41FA5}">
                      <a16:colId xmlns:a16="http://schemas.microsoft.com/office/drawing/2014/main" val="2400704805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05825097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24861846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41127182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17644079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52370069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844581820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98013160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74702943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135443506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421610396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21890374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74244573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11806477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68951121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35313336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45974499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871620909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78758610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998746688"/>
                    </a:ext>
                  </a:extLst>
                </a:gridCol>
                <a:gridCol w="708721">
                  <a:extLst>
                    <a:ext uri="{9D8B030D-6E8A-4147-A177-3AD203B41FA5}">
                      <a16:colId xmlns:a16="http://schemas.microsoft.com/office/drawing/2014/main" val="3014261808"/>
                    </a:ext>
                  </a:extLst>
                </a:gridCol>
              </a:tblGrid>
              <a:tr h="280217"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335493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12339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+5/+4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15932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68388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516061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16150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920258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46193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+(23)27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9958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F2321E-6AC9-2173-16C7-041BE3207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052872"/>
              </p:ext>
            </p:extLst>
          </p:nvPr>
        </p:nvGraphicFramePr>
        <p:xfrm>
          <a:off x="269823" y="3848858"/>
          <a:ext cx="11047745" cy="25219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3825">
                  <a:extLst>
                    <a:ext uri="{9D8B030D-6E8A-4147-A177-3AD203B41FA5}">
                      <a16:colId xmlns:a16="http://schemas.microsoft.com/office/drawing/2014/main" val="2400704805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05825097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24861846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41127182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17644079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52370069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844581820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98013160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74702943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135443506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421610396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21890374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74244573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11806477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68951121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35313336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45974499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871620909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78758610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99874668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390670225"/>
                    </a:ext>
                  </a:extLst>
                </a:gridCol>
              </a:tblGrid>
              <a:tr h="280217"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335493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12339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15932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68388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516061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16150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920258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46193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995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60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99456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0880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9868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588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10747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49673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76963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1458</TotalTime>
  <Words>565</Words>
  <Application>Microsoft Office PowerPoint</Application>
  <PresentationFormat>Widescreen</PresentationFormat>
  <Paragraphs>545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Calisto MT</vt:lpstr>
      <vt:lpstr>Consolas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ChunChih Lin</dc:creator>
  <cp:lastModifiedBy>ChunChih Lin</cp:lastModifiedBy>
  <cp:revision>14</cp:revision>
  <dcterms:created xsi:type="dcterms:W3CDTF">2024-03-19T17:58:05Z</dcterms:created>
  <dcterms:modified xsi:type="dcterms:W3CDTF">2024-03-20T18:16:08Z</dcterms:modified>
</cp:coreProperties>
</file>