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15" d="100"/>
          <a:sy n="115" d="100"/>
        </p:scale>
        <p:origin x="24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3C43-3824-CD6A-F725-41A7092B8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37B49-B4E0-5C67-9B44-4BC64EB2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7D3B-99C1-594E-CD8E-4F2B3612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36784-6E88-AD23-C429-F698D5FB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B730-B96D-B40D-84C7-BDCC894F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9B5B-8208-1ADE-011D-3CE123AE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4397D-C8BF-F5AF-210B-4B1C1D84F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3918-DF99-E413-40C1-F29AA66D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EE8F-6B61-8040-FE3F-BE6A1B9C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7627-4F30-A6BD-63EE-6D15D798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1E183-A6B0-7E98-03C4-99970E65E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3BB23-DA6B-D023-577E-EFA7F443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5C1E-CAD1-E1D3-75D1-CFA21852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026D-81C0-0934-4E35-0083D8DA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96B1-ECC6-A119-66E9-9FA40C9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8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8734-590D-3EBB-2339-3796EEB9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D8F0-F8E0-4CE3-4DE0-8E691297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E03A-D190-FE4E-FC83-0D5FBC7C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4D2CE-A211-7319-C526-F58AC668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A0CE-0B68-483F-4E55-BFFD5283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53D9-DABF-EFE3-49FD-8586FC88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EBC6E-F2EB-BE90-5124-4757B9E6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69A5-EF78-521F-58F7-D96FBC51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4573-5166-4480-9975-377C4059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0524D-5DE9-6D2B-1159-479CA5B2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1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AB63-6D6B-8D94-F626-0A20AFE4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E883-79D2-3074-277B-BA091677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EAA8-190C-9D0A-A074-D565463F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3C148-B189-2B68-0086-C55B7E71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51F4-9678-2E3A-55E6-F49F0671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5F752-D599-5FBD-5765-91A960EB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6A7B-6384-6E00-EB25-3327C654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85670-6EF3-FC04-008E-BB16B073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617B6-5E06-CCEB-440B-AA4D25F4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9A521-38DE-20A7-D23F-7C8C86FB2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00A9A-97F3-90F5-0085-70AA6EB4D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8759A-5A21-536F-A90B-F67D194C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1B638-3BA0-24A0-8DB6-6EF09F37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49513-1C67-FE49-F624-49334C6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5529-9556-8FE7-AEC1-E9EA91C9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06236-E73E-E797-92AF-1B612039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20ED-E090-EEC1-162E-CB8BD27F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AA53A-39D4-653E-73C0-F40B69F7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B1A3D-C833-3D53-95E5-0BE3AD6E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0219B-E23D-EE32-44C3-127AAC2E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F1F91-A374-02BC-CD5D-8F9F918B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0C88-211D-8B76-2C10-8F1D0A49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9E41-DCCE-37A2-2E65-4C96C672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2F758-4151-15D0-CAF6-25E9485F7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8870-0B65-304C-12D9-DF7BFFEB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743DC-4596-93F8-95F4-66428CF9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2503-DD1F-24E1-0AF6-051FEA03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2B81-1806-81B1-248A-DAB78EB4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461AB-313F-1FC4-F9A1-40DFD4C88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030A4-D983-D523-D5BE-1CAB2F39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A0994-EE6E-9FC4-E175-DC189DCA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982-5D57-A049-968C-35DFA554FFF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3F139-7BD3-2981-F40E-8A51BF46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922B9-7AC8-790D-3A41-ED79B6FB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3FAE9-EA4F-95AA-1427-B0A25D35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C8C8B-CAB2-DB9A-622D-C6661C06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41605-E41D-A590-698C-372BCD70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0982-5D57-A049-968C-35DFA554FFF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F62B-FCB3-2AD1-F9CC-C10DB5528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642A-CDDB-12B9-76D2-40C251D03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C537-05F1-8F4A-8390-750724E3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950FD-5DB2-DDC5-4309-7B977CD18CF2}"/>
              </a:ext>
            </a:extLst>
          </p:cNvPr>
          <p:cNvSpPr txBox="1"/>
          <p:nvPr/>
        </p:nvSpPr>
        <p:spPr>
          <a:xfrm>
            <a:off x="829340" y="574159"/>
            <a:ext cx="3229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Topics for MQTT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43D00-51C5-E003-98D8-CDD8810494A1}"/>
              </a:ext>
            </a:extLst>
          </p:cNvPr>
          <p:cNvSpPr txBox="1"/>
          <p:nvPr/>
        </p:nvSpPr>
        <p:spPr>
          <a:xfrm>
            <a:off x="1350335" y="1467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6510F0-FC98-6BB6-65A7-86CD4857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0513"/>
              </p:ext>
            </p:extLst>
          </p:nvPr>
        </p:nvGraphicFramePr>
        <p:xfrm>
          <a:off x="19878" y="1151130"/>
          <a:ext cx="12119113" cy="5428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928">
                  <a:extLst>
                    <a:ext uri="{9D8B030D-6E8A-4147-A177-3AD203B41FA5}">
                      <a16:colId xmlns:a16="http://schemas.microsoft.com/office/drawing/2014/main" val="4126290925"/>
                    </a:ext>
                  </a:extLst>
                </a:gridCol>
                <a:gridCol w="3033044">
                  <a:extLst>
                    <a:ext uri="{9D8B030D-6E8A-4147-A177-3AD203B41FA5}">
                      <a16:colId xmlns:a16="http://schemas.microsoft.com/office/drawing/2014/main" val="345111897"/>
                    </a:ext>
                  </a:extLst>
                </a:gridCol>
                <a:gridCol w="1862199">
                  <a:extLst>
                    <a:ext uri="{9D8B030D-6E8A-4147-A177-3AD203B41FA5}">
                      <a16:colId xmlns:a16="http://schemas.microsoft.com/office/drawing/2014/main" val="3051160826"/>
                    </a:ext>
                  </a:extLst>
                </a:gridCol>
                <a:gridCol w="1438465">
                  <a:extLst>
                    <a:ext uri="{9D8B030D-6E8A-4147-A177-3AD203B41FA5}">
                      <a16:colId xmlns:a16="http://schemas.microsoft.com/office/drawing/2014/main" val="577492316"/>
                    </a:ext>
                  </a:extLst>
                </a:gridCol>
                <a:gridCol w="3434477">
                  <a:extLst>
                    <a:ext uri="{9D8B030D-6E8A-4147-A177-3AD203B41FA5}">
                      <a16:colId xmlns:a16="http://schemas.microsoft.com/office/drawing/2014/main" val="1779477557"/>
                    </a:ext>
                  </a:extLst>
                </a:gridCol>
              </a:tblGrid>
              <a:tr h="436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Payload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39511"/>
                  </a:ext>
                </a:extLst>
              </a:tr>
              <a:tr h="650444">
                <a:tc>
                  <a:txBody>
                    <a:bodyPr/>
                    <a:lstStyle/>
                    <a:p>
                      <a:r>
                        <a:rPr lang="en-US" sz="1400" dirty="0"/>
                        <a:t>bike/000001/speed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speed a real bike would move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0 - 30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err="1">
                          <a:effectLst/>
                        </a:rPr>
                        <a:t>ts</a:t>
                      </a:r>
                      <a:r>
                        <a:rPr lang="en-AU" sz="1400" dirty="0">
                          <a:effectLst/>
                        </a:rPr>
                        <a:t>: 1</a:t>
                      </a:r>
                      <a:r>
                        <a:rPr lang="en-AU" sz="1400" dirty="0"/>
                        <a:t>1662625808,</a:t>
                      </a:r>
                      <a:r>
                        <a:rPr lang="en-AU" sz="1400" dirty="0">
                          <a:effectLst/>
                        </a:rPr>
                        <a:t> speed: 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56098"/>
                  </a:ext>
                </a:extLst>
              </a:tr>
              <a:tr h="650444">
                <a:tc>
                  <a:txBody>
                    <a:bodyPr/>
                    <a:lstStyle/>
                    <a:p>
                      <a:r>
                        <a:rPr lang="en-US" sz="1400" dirty="0"/>
                        <a:t>bike/000001/cadence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cap="none" spc="0" dirty="0">
                          <a:solidFill>
                            <a:schemeClr val="tx1"/>
                          </a:solidFill>
                          <a:effectLst/>
                        </a:rPr>
                        <a:t>How fast the pedals turn</a:t>
                      </a:r>
                      <a:endParaRPr lang="en-AU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Revolutions/min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0 - 200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>
                          <a:effectLst/>
                        </a:rPr>
                        <a:t>ts</a:t>
                      </a:r>
                      <a:r>
                        <a:rPr lang="en-AU" sz="1400" dirty="0">
                          <a:effectLst/>
                        </a:rPr>
                        <a:t>: 1</a:t>
                      </a:r>
                      <a:r>
                        <a:rPr lang="en-AU" sz="1400" dirty="0"/>
                        <a:t>1662625808,</a:t>
                      </a:r>
                      <a:r>
                        <a:rPr lang="en-AU" sz="1400" dirty="0">
                          <a:effectLst/>
                        </a:rPr>
                        <a:t> </a:t>
                      </a:r>
                      <a:r>
                        <a:rPr lang="en-US" sz="1400" dirty="0"/>
                        <a:t>cadence</a:t>
                      </a:r>
                      <a:r>
                        <a:rPr lang="en-AU" sz="1400" dirty="0">
                          <a:effectLst/>
                        </a:rPr>
                        <a:t>: 173</a:t>
                      </a: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29941"/>
                  </a:ext>
                </a:extLst>
              </a:tr>
              <a:tr h="650444">
                <a:tc>
                  <a:txBody>
                    <a:bodyPr/>
                    <a:lstStyle/>
                    <a:p>
                      <a:r>
                        <a:rPr lang="en-US" sz="1400" dirty="0"/>
                        <a:t>bike/000001/power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much energy is used/second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0 - 1000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>
                          <a:effectLst/>
                        </a:rPr>
                        <a:t>ts</a:t>
                      </a:r>
                      <a:r>
                        <a:rPr lang="en-AU" sz="1400" dirty="0">
                          <a:effectLst/>
                        </a:rPr>
                        <a:t>: 1</a:t>
                      </a:r>
                      <a:r>
                        <a:rPr lang="en-AU" sz="1400" dirty="0"/>
                        <a:t>1662625808,</a:t>
                      </a:r>
                      <a:r>
                        <a:rPr lang="en-AU" sz="1400" dirty="0">
                          <a:effectLst/>
                        </a:rPr>
                        <a:t> power: 665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82448"/>
                  </a:ext>
                </a:extLst>
              </a:tr>
              <a:tr h="653409">
                <a:tc>
                  <a:txBody>
                    <a:bodyPr/>
                    <a:lstStyle/>
                    <a:p>
                      <a:r>
                        <a:rPr lang="en-US" sz="1400" dirty="0"/>
                        <a:t>bike/000001/heartrate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fast the cyclist’s heart beats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Beats/min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0 - 220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>
                          <a:effectLst/>
                        </a:rPr>
                        <a:t>ts</a:t>
                      </a:r>
                      <a:r>
                        <a:rPr lang="en-AU" sz="1400" dirty="0">
                          <a:effectLst/>
                        </a:rPr>
                        <a:t>: 1</a:t>
                      </a:r>
                      <a:r>
                        <a:rPr lang="en-AU" sz="1400" dirty="0"/>
                        <a:t>1662625808,</a:t>
                      </a:r>
                      <a:r>
                        <a:rPr lang="en-AU" sz="1400" dirty="0">
                          <a:effectLst/>
                        </a:rPr>
                        <a:t> heartrate: 105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59891"/>
                  </a:ext>
                </a:extLst>
              </a:tr>
              <a:tr h="650444">
                <a:tc>
                  <a:txBody>
                    <a:bodyPr/>
                    <a:lstStyle/>
                    <a:p>
                      <a:r>
                        <a:rPr lang="en-US" sz="1400" dirty="0"/>
                        <a:t>bike/000001/resistance/control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Commands the bike to adjust the resistance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0 - 100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>
                          <a:effectLst/>
                        </a:rPr>
                        <a:t>ts</a:t>
                      </a:r>
                      <a:r>
                        <a:rPr lang="en-AU" sz="1400" dirty="0">
                          <a:effectLst/>
                        </a:rPr>
                        <a:t>: 1</a:t>
                      </a:r>
                      <a:r>
                        <a:rPr lang="en-AU" sz="1400" dirty="0"/>
                        <a:t>1662625808,</a:t>
                      </a:r>
                      <a:r>
                        <a:rPr lang="en-AU" sz="1400" dirty="0">
                          <a:effectLst/>
                        </a:rPr>
                        <a:t> </a:t>
                      </a:r>
                      <a:r>
                        <a:rPr lang="en-US" sz="1400" dirty="0"/>
                        <a:t>resistance</a:t>
                      </a:r>
                      <a:r>
                        <a:rPr lang="en-AU" sz="1400" dirty="0">
                          <a:effectLst/>
                        </a:rPr>
                        <a:t>: 80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49096"/>
                  </a:ext>
                </a:extLst>
              </a:tr>
              <a:tr h="650444">
                <a:tc>
                  <a:txBody>
                    <a:bodyPr/>
                    <a:lstStyle/>
                    <a:p>
                      <a:r>
                        <a:rPr lang="en-US" sz="1400" dirty="0"/>
                        <a:t>bike/000001/incline/control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Commands the bike to adjust the incline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-10 – 19 (step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err="1">
                          <a:effectLst/>
                        </a:rPr>
                        <a:t>ts</a:t>
                      </a:r>
                      <a:r>
                        <a:rPr lang="en-AU" sz="1400" dirty="0">
                          <a:effectLst/>
                        </a:rPr>
                        <a:t>: 1</a:t>
                      </a:r>
                      <a:r>
                        <a:rPr lang="en-AU" sz="1400" dirty="0"/>
                        <a:t>1662625808,</a:t>
                      </a:r>
                      <a:r>
                        <a:rPr lang="en-AU" sz="1400" dirty="0">
                          <a:effectLst/>
                        </a:rPr>
                        <a:t> </a:t>
                      </a:r>
                      <a:r>
                        <a:rPr lang="en-US" sz="1400" dirty="0"/>
                        <a:t>incline</a:t>
                      </a:r>
                      <a:r>
                        <a:rPr lang="en-AU" sz="1400" dirty="0">
                          <a:effectLst/>
                        </a:rPr>
                        <a:t>: 2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10669"/>
                  </a:ext>
                </a:extLst>
              </a:tr>
              <a:tr h="650444">
                <a:tc>
                  <a:txBody>
                    <a:bodyPr/>
                    <a:lstStyle/>
                    <a:p>
                      <a:r>
                        <a:rPr lang="en-US" sz="1400" dirty="0"/>
                        <a:t>bike/000001/</a:t>
                      </a:r>
                      <a:r>
                        <a:rPr lang="en-US" sz="1400" dirty="0" err="1"/>
                        <a:t>startWorkout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Commands the Pi to start the specific workout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value: strength, intervals: 3, minutes: 5, resistance: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03044"/>
                  </a:ext>
                </a:extLst>
              </a:tr>
              <a:tr h="436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8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EE087-4BD0-9A30-BEED-A1CC360A9516}"/>
              </a:ext>
            </a:extLst>
          </p:cNvPr>
          <p:cNvSpPr/>
          <p:nvPr/>
        </p:nvSpPr>
        <p:spPr>
          <a:xfrm>
            <a:off x="5081974" y="3179134"/>
            <a:ext cx="2192054" cy="9237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211A6-F810-3874-E95D-BBC315662584}"/>
              </a:ext>
            </a:extLst>
          </p:cNvPr>
          <p:cNvSpPr txBox="1"/>
          <p:nvPr/>
        </p:nvSpPr>
        <p:spPr>
          <a:xfrm>
            <a:off x="5463959" y="3456365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MQTT Broker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0E25C-4C92-024D-289C-D88569F68DF4}"/>
              </a:ext>
            </a:extLst>
          </p:cNvPr>
          <p:cNvSpPr/>
          <p:nvPr/>
        </p:nvSpPr>
        <p:spPr>
          <a:xfrm>
            <a:off x="549641" y="3057552"/>
            <a:ext cx="2417524" cy="12651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19EAC0-3321-9762-1E80-10D9851B5798}"/>
              </a:ext>
            </a:extLst>
          </p:cNvPr>
          <p:cNvSpPr/>
          <p:nvPr/>
        </p:nvSpPr>
        <p:spPr>
          <a:xfrm>
            <a:off x="9388837" y="3008468"/>
            <a:ext cx="2417524" cy="1265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1B2247-1616-2679-1896-C2B0E8F03CE0}"/>
              </a:ext>
            </a:extLst>
          </p:cNvPr>
          <p:cNvSpPr/>
          <p:nvPr/>
        </p:nvSpPr>
        <p:spPr>
          <a:xfrm>
            <a:off x="537114" y="1116018"/>
            <a:ext cx="2417524" cy="12651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260353-4028-CCB5-ACB1-2418EB1B7BC3}"/>
              </a:ext>
            </a:extLst>
          </p:cNvPr>
          <p:cNvSpPr/>
          <p:nvPr/>
        </p:nvSpPr>
        <p:spPr>
          <a:xfrm>
            <a:off x="537114" y="4999087"/>
            <a:ext cx="2417524" cy="12651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AFEF2-6E4E-75F8-14BD-528CFDDDD0AB}"/>
              </a:ext>
            </a:extLst>
          </p:cNvPr>
          <p:cNvSpPr txBox="1"/>
          <p:nvPr/>
        </p:nvSpPr>
        <p:spPr>
          <a:xfrm>
            <a:off x="9898530" y="3366950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Subscriber</a:t>
            </a:r>
          </a:p>
          <a:p>
            <a:pPr algn="ctr"/>
            <a:r>
              <a:rPr lang="en-US" dirty="0"/>
              <a:t>Smart 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FC23C-4322-ADC2-93B1-0148E68BCB98}"/>
              </a:ext>
            </a:extLst>
          </p:cNvPr>
          <p:cNvSpPr txBox="1"/>
          <p:nvPr/>
        </p:nvSpPr>
        <p:spPr>
          <a:xfrm>
            <a:off x="1019555" y="5308484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Publish</a:t>
            </a:r>
          </a:p>
          <a:p>
            <a:pPr algn="ctr"/>
            <a:r>
              <a:rPr lang="en-US" dirty="0"/>
              <a:t>Speed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41994-692A-2967-BD49-928619E03194}"/>
              </a:ext>
            </a:extLst>
          </p:cNvPr>
          <p:cNvSpPr txBox="1"/>
          <p:nvPr/>
        </p:nvSpPr>
        <p:spPr>
          <a:xfrm>
            <a:off x="927084" y="1393482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Publish</a:t>
            </a:r>
          </a:p>
          <a:p>
            <a:pPr algn="ctr"/>
            <a:r>
              <a:rPr lang="en-US" dirty="0"/>
              <a:t>Cadence sensor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0F56AF-C3C3-E7E6-1DA7-FD01B5C131CB}"/>
              </a:ext>
            </a:extLst>
          </p:cNvPr>
          <p:cNvCxnSpPr>
            <a:cxnSpLocks/>
            <a:stCxn id="7" idx="6"/>
            <a:endCxn id="2" idx="1"/>
          </p:cNvCxnSpPr>
          <p:nvPr/>
        </p:nvCxnSpPr>
        <p:spPr>
          <a:xfrm flipV="1">
            <a:off x="2954638" y="3641032"/>
            <a:ext cx="2127336" cy="1990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7F7B4C-0545-795A-2D41-7A41D6A65E99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>
          <a:xfrm>
            <a:off x="7274028" y="3641032"/>
            <a:ext cx="2114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7F2578-12D2-D9BE-BF16-C3C2825B143D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 flipV="1">
            <a:off x="2967165" y="3641032"/>
            <a:ext cx="2114809" cy="4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F00937-0E62-AEE1-EA19-38269CE32B00}"/>
              </a:ext>
            </a:extLst>
          </p:cNvPr>
          <p:cNvCxnSpPr>
            <a:cxnSpLocks/>
            <a:stCxn id="6" idx="6"/>
            <a:endCxn id="2" idx="1"/>
          </p:cNvCxnSpPr>
          <p:nvPr/>
        </p:nvCxnSpPr>
        <p:spPr>
          <a:xfrm>
            <a:off x="2954638" y="1748582"/>
            <a:ext cx="2127336" cy="189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EC9D645-8D93-3328-C313-667BC7BD0DA7}"/>
              </a:ext>
            </a:extLst>
          </p:cNvPr>
          <p:cNvSpPr/>
          <p:nvPr/>
        </p:nvSpPr>
        <p:spPr>
          <a:xfrm>
            <a:off x="9388838" y="1110776"/>
            <a:ext cx="2417524" cy="1265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185B09-87CA-142C-FA99-0A993402EA18}"/>
              </a:ext>
            </a:extLst>
          </p:cNvPr>
          <p:cNvSpPr txBox="1"/>
          <p:nvPr/>
        </p:nvSpPr>
        <p:spPr>
          <a:xfrm>
            <a:off x="10012119" y="1476488"/>
            <a:ext cx="117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Subscriber</a:t>
            </a:r>
          </a:p>
          <a:p>
            <a:pPr algn="ctr"/>
            <a:r>
              <a:rPr lang="en-US" dirty="0"/>
              <a:t>PC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854E67-A48D-D061-F5D3-45E307EB523E}"/>
              </a:ext>
            </a:extLst>
          </p:cNvPr>
          <p:cNvCxnSpPr>
            <a:cxnSpLocks/>
            <a:stCxn id="2" idx="3"/>
            <a:endCxn id="30" idx="2"/>
          </p:cNvCxnSpPr>
          <p:nvPr/>
        </p:nvCxnSpPr>
        <p:spPr>
          <a:xfrm flipV="1">
            <a:off x="7274028" y="1743340"/>
            <a:ext cx="2114810" cy="1897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B5FCA3D-FAC0-1142-B1E4-EF2640BCC0E2}"/>
              </a:ext>
            </a:extLst>
          </p:cNvPr>
          <p:cNvSpPr/>
          <p:nvPr/>
        </p:nvSpPr>
        <p:spPr>
          <a:xfrm>
            <a:off x="9388837" y="4999085"/>
            <a:ext cx="2417524" cy="12651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A3BC37-905B-CF2A-7DD4-832171F440A8}"/>
              </a:ext>
            </a:extLst>
          </p:cNvPr>
          <p:cNvSpPr txBox="1"/>
          <p:nvPr/>
        </p:nvSpPr>
        <p:spPr>
          <a:xfrm>
            <a:off x="10012119" y="5313727"/>
            <a:ext cx="117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Subscriber</a:t>
            </a:r>
          </a:p>
          <a:p>
            <a:pPr algn="ctr"/>
            <a:r>
              <a:rPr lang="en-US" dirty="0"/>
              <a:t>Cloud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8AD26B-94E8-535C-D906-2B7ED844FFC3}"/>
              </a:ext>
            </a:extLst>
          </p:cNvPr>
          <p:cNvCxnSpPr>
            <a:cxnSpLocks/>
            <a:stCxn id="2" idx="3"/>
            <a:endCxn id="36" idx="2"/>
          </p:cNvCxnSpPr>
          <p:nvPr/>
        </p:nvCxnSpPr>
        <p:spPr>
          <a:xfrm>
            <a:off x="7274028" y="3641032"/>
            <a:ext cx="2114809" cy="199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E552EE-F73A-326E-A88D-2ADCF62C9EB1}"/>
              </a:ext>
            </a:extLst>
          </p:cNvPr>
          <p:cNvSpPr txBox="1"/>
          <p:nvPr/>
        </p:nvSpPr>
        <p:spPr>
          <a:xfrm>
            <a:off x="819138" y="3366949"/>
            <a:ext cx="18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Publish</a:t>
            </a:r>
          </a:p>
          <a:p>
            <a:pPr algn="ctr"/>
            <a:r>
              <a:rPr lang="en-US" dirty="0"/>
              <a:t>Heartbeat Sensor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977205-A966-E449-9066-85B8E3CA788C}"/>
              </a:ext>
            </a:extLst>
          </p:cNvPr>
          <p:cNvSpPr txBox="1"/>
          <p:nvPr/>
        </p:nvSpPr>
        <p:spPr>
          <a:xfrm>
            <a:off x="4943344" y="586118"/>
            <a:ext cx="230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MQTT Schema</a:t>
            </a:r>
          </a:p>
        </p:txBody>
      </p:sp>
    </p:spTree>
    <p:extLst>
      <p:ext uri="{BB962C8B-B14F-4D97-AF65-F5344CB8AC3E}">
        <p14:creationId xmlns:p14="http://schemas.microsoft.com/office/powerpoint/2010/main" val="376619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13305</TotalTime>
  <Words>209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RAMIRU NILESH DE SILVA GUNASEKARA</dc:creator>
  <cp:lastModifiedBy>Thomas Morgan</cp:lastModifiedBy>
  <cp:revision>6</cp:revision>
  <dcterms:created xsi:type="dcterms:W3CDTF">2022-08-30T11:03:55Z</dcterms:created>
  <dcterms:modified xsi:type="dcterms:W3CDTF">2023-08-09T07:48:55Z</dcterms:modified>
</cp:coreProperties>
</file>