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61" r:id="rId5"/>
    <p:sldId id="257" r:id="rId6"/>
    <p:sldId id="263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26725-47A2-4F95-874A-0F9CFB94C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C41EF9-219E-44AF-B450-001D9FA6EB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1D488-0CA8-4D38-BE8B-7FCCD8321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6DE7-6571-40EC-8FAB-63E4B331716C}" type="datetimeFigureOut">
              <a:rPr lang="en-CA" smtClean="0"/>
              <a:t>2020-10-04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919F1-2152-4107-A7BD-B90E68643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A559F-BC96-46A3-8219-A15AA9178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DD4D-DD08-479A-9AB3-728E9124C9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8837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A902A-0AA7-477F-80DE-5BC897C62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EDF2C4-26C6-4B89-A08F-E59C0F94E2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86C06-BEEC-4753-A1A4-1D2FA177C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6DE7-6571-40EC-8FAB-63E4B331716C}" type="datetimeFigureOut">
              <a:rPr lang="en-CA" smtClean="0"/>
              <a:t>2020-10-04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FE023-BBC4-4770-B1B9-3BED6E177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0E090-21E8-4DBB-8248-A8ECC0A91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DD4D-DD08-479A-9AB3-728E9124C9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6584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0CF5F4-D8E9-4120-845C-250469E648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76E0A-3A60-45E2-A5A6-FC2674573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13943-1C63-41A1-AA97-1D3387758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6DE7-6571-40EC-8FAB-63E4B331716C}" type="datetimeFigureOut">
              <a:rPr lang="en-CA" smtClean="0"/>
              <a:t>2020-10-04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5FF94-A89F-4A5B-8A91-AC737A07A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DDD77-C0C4-44AB-A7E7-1AC726BC5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DD4D-DD08-479A-9AB3-728E9124C9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1737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F943E-C34F-418F-94CC-B9D07F00A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429E2-9F20-40E1-8FD9-2725D0100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D9DCA-5AFE-4C6B-8594-EC1ECDF42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6DE7-6571-40EC-8FAB-63E4B331716C}" type="datetimeFigureOut">
              <a:rPr lang="en-CA" smtClean="0"/>
              <a:t>2020-10-04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44946-DC12-4E45-89BE-439085892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9759B-3CA0-44C4-B986-3A58590AC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DD4D-DD08-479A-9AB3-728E9124C9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844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FD128-282D-4F4E-A228-CF29F7A95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63ACE-E526-4CAA-9DE1-A8B89BF9A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CA60F-BE54-4B85-897C-1D87D66C7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6DE7-6571-40EC-8FAB-63E4B331716C}" type="datetimeFigureOut">
              <a:rPr lang="en-CA" smtClean="0"/>
              <a:t>2020-10-04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8A374-7B81-4F93-B174-5F0FE1C86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3181E-D005-4BE4-AA7D-C61E0737A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DD4D-DD08-479A-9AB3-728E9124C9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8512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CC8AE-C813-4251-8041-AC9435DAE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C6AE6-B010-40D2-B28D-230B809F81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34AD58-D34E-4885-B76F-69DC629E3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C2EFCC-1DEB-46B9-81F5-E0839C4F2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6DE7-6571-40EC-8FAB-63E4B331716C}" type="datetimeFigureOut">
              <a:rPr lang="en-CA" smtClean="0"/>
              <a:t>2020-10-04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67F047-833A-484F-A087-822B0CB70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08F65D-4662-4CA2-9583-567F59B9F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DD4D-DD08-479A-9AB3-728E9124C9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4212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36551-9BAC-467F-A05F-3D9CC47EF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E5050-9616-487F-84C3-6FFACE00F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655823-B45D-42C4-9D76-E636446D1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51BFE6-E71F-4138-9BBC-3B78ACE2C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2EC91-45C5-4521-9E0D-D8A65E2BA7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9E2B40-C3C1-45CE-BFE5-67543D4EA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6DE7-6571-40EC-8FAB-63E4B331716C}" type="datetimeFigureOut">
              <a:rPr lang="en-CA" smtClean="0"/>
              <a:t>2020-10-04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191C63-86BC-491F-885A-82F17BF1E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A605FD-7390-4778-B4E4-8B28355B1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DD4D-DD08-479A-9AB3-728E9124C9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8828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07FF8-6533-41E1-A3B1-C79169B1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1444B5-A2B6-4936-A78E-00CC4E4E6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6DE7-6571-40EC-8FAB-63E4B331716C}" type="datetimeFigureOut">
              <a:rPr lang="en-CA" smtClean="0"/>
              <a:t>2020-10-04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6A3CDD-E9E4-4605-BEAE-781C53CF7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B69791-9E5A-414E-A19D-8C321F7C6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DD4D-DD08-479A-9AB3-728E9124C9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1349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F818DA-8991-4977-A9B9-AF465A903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6DE7-6571-40EC-8FAB-63E4B331716C}" type="datetimeFigureOut">
              <a:rPr lang="en-CA" smtClean="0"/>
              <a:t>2020-10-04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6DBAB1-7FE8-43FF-A43F-2DA71750E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CD704B-8D1C-4EB0-A1A8-92E0A01CC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DD4D-DD08-479A-9AB3-728E9124C9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1712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B16AA-42EA-4432-BA24-71BFAD0E1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6D54F-E4AE-4CB3-A9BE-3F972FB08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18960F-25F2-4647-87F5-512562BBC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5269A-CD9F-4DB0-80BF-2FE9B1EB6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6DE7-6571-40EC-8FAB-63E4B331716C}" type="datetimeFigureOut">
              <a:rPr lang="en-CA" smtClean="0"/>
              <a:t>2020-10-04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9C51CF-27E4-459D-87E1-7A5A289BC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C1C5E4-F694-4967-8634-0F56AB5F5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DD4D-DD08-479A-9AB3-728E9124C9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1714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60AC2-97D7-4FC6-BC0A-BD1585669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2DD888-A025-4935-AB22-37BA6C1F0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266C25-D5A1-413D-A1D1-C7D2EDEA9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47ABCE-3144-4834-B989-7312D084B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6DE7-6571-40EC-8FAB-63E4B331716C}" type="datetimeFigureOut">
              <a:rPr lang="en-CA" smtClean="0"/>
              <a:t>2020-10-04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71508-0112-4068-A89C-E8AC03C26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C82EF7-2DCF-4065-9838-E3D3266D1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DD4D-DD08-479A-9AB3-728E9124C9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2574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7C65AC-BB79-4878-A2AD-F5E90A42E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E01E6-2BC3-4396-AF24-CE147307C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5AC57-B400-422D-9DDB-CC4D79FA85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56DE7-6571-40EC-8FAB-63E4B331716C}" type="datetimeFigureOut">
              <a:rPr lang="en-CA" smtClean="0"/>
              <a:t>2020-10-04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7BF8A-C95D-44A1-8F6C-874330F64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AF2A1-06D4-4F5A-98B6-AADDD624D3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7DD4D-DD08-479A-9AB3-728E9124C9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586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hot dog on a bun&#10;&#10;Description automatically generated">
            <a:extLst>
              <a:ext uri="{FF2B5EF4-FFF2-40B4-BE49-F238E27FC236}">
                <a16:creationId xmlns:a16="http://schemas.microsoft.com/office/drawing/2014/main" id="{BADCF7C1-CFEF-478C-84B2-BDC3CEE593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99" y="1470290"/>
            <a:ext cx="7025145" cy="4787635"/>
          </a:xfrm>
          <a:prstGeom prst="rect">
            <a:avLst/>
          </a:prstGeom>
        </p:spPr>
      </p:pic>
      <p:pic>
        <p:nvPicPr>
          <p:cNvPr id="7" name="Picture 6" descr="A plate of food on a table&#10;&#10;Description automatically generated">
            <a:extLst>
              <a:ext uri="{FF2B5EF4-FFF2-40B4-BE49-F238E27FC236}">
                <a16:creationId xmlns:a16="http://schemas.microsoft.com/office/drawing/2014/main" id="{5F0DDFAF-67E6-4C94-AB3B-1044E2A55C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942" y="1470290"/>
            <a:ext cx="7025147" cy="478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16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74A90-FDC2-4847-B27C-6F438CAF1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 descr="A hand holding a piece of food&#10;&#10;Description automatically generated">
            <a:extLst>
              <a:ext uri="{FF2B5EF4-FFF2-40B4-BE49-F238E27FC236}">
                <a16:creationId xmlns:a16="http://schemas.microsoft.com/office/drawing/2014/main" id="{51448E6B-D59C-419D-959E-CA33384A83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6635" y="1960562"/>
            <a:ext cx="1440000" cy="1800000"/>
          </a:xfrm>
        </p:spPr>
      </p:pic>
      <p:pic>
        <p:nvPicPr>
          <p:cNvPr id="7" name="Picture 6" descr="A picture containing indoor, person, food, cake&#10;&#10;Description automatically generated">
            <a:extLst>
              <a:ext uri="{FF2B5EF4-FFF2-40B4-BE49-F238E27FC236}">
                <a16:creationId xmlns:a16="http://schemas.microsoft.com/office/drawing/2014/main" id="{B1B8BB02-201C-425A-BC2D-9562FB5C29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225" y="1960562"/>
            <a:ext cx="2400000" cy="1800000"/>
          </a:xfrm>
          <a:prstGeom prst="rect">
            <a:avLst/>
          </a:prstGeom>
        </p:spPr>
      </p:pic>
      <p:pic>
        <p:nvPicPr>
          <p:cNvPr id="9" name="Picture 8" descr="A plate of food on a table&#10;&#10;Description automatically generated">
            <a:extLst>
              <a:ext uri="{FF2B5EF4-FFF2-40B4-BE49-F238E27FC236}">
                <a16:creationId xmlns:a16="http://schemas.microsoft.com/office/drawing/2014/main" id="{8BA66182-7804-4592-A768-562D6BAF3F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225" y="2018576"/>
            <a:ext cx="2400000" cy="1800000"/>
          </a:xfrm>
          <a:prstGeom prst="rect">
            <a:avLst/>
          </a:prstGeom>
        </p:spPr>
      </p:pic>
      <p:pic>
        <p:nvPicPr>
          <p:cNvPr id="11" name="Picture 10" descr="A tray of food&#10;&#10;Description automatically generated">
            <a:extLst>
              <a:ext uri="{FF2B5EF4-FFF2-40B4-BE49-F238E27FC236}">
                <a16:creationId xmlns:a16="http://schemas.microsoft.com/office/drawing/2014/main" id="{775DA762-C5EC-4B5B-AD55-157B8E2675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61" y="2018576"/>
            <a:ext cx="1446154" cy="1800000"/>
          </a:xfrm>
          <a:prstGeom prst="rect">
            <a:avLst/>
          </a:prstGeom>
        </p:spPr>
      </p:pic>
      <p:pic>
        <p:nvPicPr>
          <p:cNvPr id="13" name="Picture 12" descr="A picture containing person, indoor, food, cutting&#10;&#10;Description automatically generated">
            <a:extLst>
              <a:ext uri="{FF2B5EF4-FFF2-40B4-BE49-F238E27FC236}">
                <a16:creationId xmlns:a16="http://schemas.microsoft.com/office/drawing/2014/main" id="{E492C755-FD34-4AC5-98B0-09FCA7CD26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925" y="1943825"/>
            <a:ext cx="27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624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bowl of food on a plate&#10;&#10;Description automatically generated">
            <a:extLst>
              <a:ext uri="{FF2B5EF4-FFF2-40B4-BE49-F238E27FC236}">
                <a16:creationId xmlns:a16="http://schemas.microsoft.com/office/drawing/2014/main" id="{72498A96-E205-48DD-8999-3A22D30D0A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81" r="2162"/>
          <a:stretch/>
        </p:blipFill>
        <p:spPr>
          <a:xfrm rot="16200000">
            <a:off x="3402153" y="-1828801"/>
            <a:ext cx="5387693" cy="10515602"/>
          </a:xfrm>
          <a:prstGeom prst="rect">
            <a:avLst/>
          </a:prstGeom>
          <a:blipFill>
            <a:blip r:embed="rId3">
              <a:alphaModFix amt="50000"/>
            </a:blip>
            <a:tile tx="0" ty="0" sx="100000" sy="100000" flip="none" algn="tl"/>
          </a:blipFill>
        </p:spPr>
      </p:pic>
    </p:spTree>
    <p:extLst>
      <p:ext uri="{BB962C8B-B14F-4D97-AF65-F5344CB8AC3E}">
        <p14:creationId xmlns:p14="http://schemas.microsoft.com/office/powerpoint/2010/main" val="693225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53F9879-98D9-476A-8167-4CB66B5AD400}"/>
              </a:ext>
            </a:extLst>
          </p:cNvPr>
          <p:cNvSpPr/>
          <p:nvPr/>
        </p:nvSpPr>
        <p:spPr>
          <a:xfrm>
            <a:off x="5962651" y="3057526"/>
            <a:ext cx="742949" cy="7429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6E69A1-C030-47CC-AADC-D3605DE54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 descr="Map with pin">
            <a:extLst>
              <a:ext uri="{FF2B5EF4-FFF2-40B4-BE49-F238E27FC236}">
                <a16:creationId xmlns:a16="http://schemas.microsoft.com/office/drawing/2014/main" id="{48C263D5-4328-4A3C-AE5B-B6ED0B2FE6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62650" y="3057526"/>
            <a:ext cx="742950" cy="742950"/>
          </a:xfr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D59EC9C9-474D-46DA-B622-371BDC535A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386" y="2492134"/>
            <a:ext cx="936866" cy="93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076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4849F0-C865-46C1-893E-AFA30E4C8BA5}"/>
              </a:ext>
            </a:extLst>
          </p:cNvPr>
          <p:cNvSpPr/>
          <p:nvPr/>
        </p:nvSpPr>
        <p:spPr>
          <a:xfrm>
            <a:off x="276687" y="1262848"/>
            <a:ext cx="11638625" cy="4332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D6F908-6C2E-4ED4-8EA5-1E9F4C045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30898"/>
            <a:ext cx="10515600" cy="1325563"/>
          </a:xfrm>
          <a:noFill/>
          <a:scene3d>
            <a:camera prst="perspectiveContrastingLeftFacing"/>
            <a:lightRig rig="threePt" dir="t"/>
          </a:scene3d>
        </p:spPr>
        <p:txBody>
          <a:bodyPr>
            <a:noAutofit/>
          </a:bodyPr>
          <a:lstStyle/>
          <a:p>
            <a:pPr algn="ctr"/>
            <a:r>
              <a:rPr lang="en-CA" sz="9600" b="1" u="sng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TAKOYAKI GO</a:t>
            </a:r>
          </a:p>
        </p:txBody>
      </p:sp>
    </p:spTree>
    <p:extLst>
      <p:ext uri="{BB962C8B-B14F-4D97-AF65-F5344CB8AC3E}">
        <p14:creationId xmlns:p14="http://schemas.microsoft.com/office/powerpoint/2010/main" val="881988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2BABB-40C2-4515-A9DD-D7BBB5D53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BAAEE1AE-4202-4239-AEED-556BA57FAF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FC5717A4-4104-4EBB-8B6E-991FA2463A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775" y="2781300"/>
            <a:ext cx="16573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379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319E829-DEC6-4C6E-86DA-08EBA298CCEC}"/>
              </a:ext>
            </a:extLst>
          </p:cNvPr>
          <p:cNvGrpSpPr/>
          <p:nvPr/>
        </p:nvGrpSpPr>
        <p:grpSpPr>
          <a:xfrm>
            <a:off x="276687" y="1262848"/>
            <a:ext cx="11638625" cy="4332303"/>
            <a:chOff x="276687" y="1262848"/>
            <a:chExt cx="11638625" cy="43323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55352B-6D9B-45D6-A4CB-44334BE4B131}"/>
                </a:ext>
              </a:extLst>
            </p:cNvPr>
            <p:cNvSpPr/>
            <p:nvPr/>
          </p:nvSpPr>
          <p:spPr>
            <a:xfrm>
              <a:off x="276687" y="1262848"/>
              <a:ext cx="11638625" cy="43323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5" name="Picture 4" descr="A plate of food on a table&#10;&#10;Description automatically generated">
              <a:extLst>
                <a:ext uri="{FF2B5EF4-FFF2-40B4-BE49-F238E27FC236}">
                  <a16:creationId xmlns:a16="http://schemas.microsoft.com/office/drawing/2014/main" id="{708CD795-2EB2-4931-A042-C2FC5A1DF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1278" y="1847628"/>
              <a:ext cx="7173326" cy="31627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14523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9BF3A39-E34D-4919-8A6D-EB9C26333D27}"/>
              </a:ext>
            </a:extLst>
          </p:cNvPr>
          <p:cNvSpPr/>
          <p:nvPr/>
        </p:nvSpPr>
        <p:spPr>
          <a:xfrm>
            <a:off x="276687" y="1262848"/>
            <a:ext cx="11638625" cy="4332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8" name="Picture 7" descr="A hot dog on a bun&#10;&#10;Description automatically generated">
            <a:extLst>
              <a:ext uri="{FF2B5EF4-FFF2-40B4-BE49-F238E27FC236}">
                <a16:creationId xmlns:a16="http://schemas.microsoft.com/office/drawing/2014/main" id="{D45068B1-53A4-41F1-AEB0-9818F5F3BB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238375"/>
            <a:ext cx="38100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643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</Words>
  <Application>Microsoft Office PowerPoint</Application>
  <PresentationFormat>Widescreen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TAKOYAKI GO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Gwanjin Chun</dc:creator>
  <cp:lastModifiedBy>Gwanjin Chun</cp:lastModifiedBy>
  <cp:revision>6</cp:revision>
  <dcterms:created xsi:type="dcterms:W3CDTF">2020-10-02T00:13:57Z</dcterms:created>
  <dcterms:modified xsi:type="dcterms:W3CDTF">2020-10-04T18:09:44Z</dcterms:modified>
</cp:coreProperties>
</file>