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8360" y="2340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Kaggle House Price Challenge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Least Squares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Skewness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Numerical=&gt;Categorical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40000" y="-16668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Transformation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46880" y="731520"/>
            <a:ext cx="8118720" cy="67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Worked with Shortlisted 20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 Grouped into Quartiles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Neighborhood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 Quality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of VIF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Influence Plot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Model (cont.)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Residual Plot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2640" y="2109960"/>
            <a:ext cx="9823680" cy="400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301040" y="1980000"/>
            <a:ext cx="71586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0480" y="2119680"/>
            <a:ext cx="9851400" cy="39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3000" y="2108160"/>
            <a:ext cx="9818640" cy="401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Diagram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diagram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 Based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Multi-Linear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Lasso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68360" y="2700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40000" y="180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- Categorical Vars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0000" y="1224360"/>
            <a:ext cx="9300960" cy="59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- Continuous Vars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8173440" cy="52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– Correlation Plots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234080" y="1800000"/>
            <a:ext cx="7405560" cy="472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 - Scatterplot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18120" y="1440000"/>
            <a:ext cx="9019080" cy="57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Missingness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Impute 'None'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 : Electrical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/>
  <dcterms:modified xsi:type="dcterms:W3CDTF">2017-11-11T13:03:22Z</dcterms:modified>
  <cp:revision>14</cp:revision>
  <dc:subject/>
  <dc:title/>
</cp:coreProperties>
</file>