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68360" y="234000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Kaggle House Price Challenge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Team Least Squares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Engineering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Skewness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Scaled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Numerical=&gt;Categorical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40000" y="-16668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Scaling &amp; Skewness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046880" y="731520"/>
            <a:ext cx="8118000" cy="672372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4663440" y="1737360"/>
            <a:ext cx="548280" cy="365400"/>
          </a:xfrm>
          <a:custGeom>
            <a:avLst/>
            <a:gdLst/>
            <a:ahLst/>
            <a:rect l="l" t="t" r="r" b="b"/>
            <a:pathLst>
              <a:path w="1525" h="1018">
                <a:moveTo>
                  <a:pt x="0" y="254"/>
                </a:moveTo>
                <a:lnTo>
                  <a:pt x="1143" y="254"/>
                </a:lnTo>
                <a:lnTo>
                  <a:pt x="1143" y="0"/>
                </a:lnTo>
                <a:lnTo>
                  <a:pt x="1524" y="508"/>
                </a:lnTo>
                <a:lnTo>
                  <a:pt x="1143" y="1017"/>
                </a:lnTo>
                <a:lnTo>
                  <a:pt x="1143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4663440" y="3895920"/>
            <a:ext cx="548280" cy="365400"/>
          </a:xfrm>
          <a:custGeom>
            <a:avLst/>
            <a:gdLst/>
            <a:ahLst/>
            <a:rect l="l" t="t" r="r" b="b"/>
            <a:pathLst>
              <a:path w="1525" h="1018">
                <a:moveTo>
                  <a:pt x="0" y="254"/>
                </a:moveTo>
                <a:lnTo>
                  <a:pt x="1143" y="254"/>
                </a:lnTo>
                <a:lnTo>
                  <a:pt x="1143" y="0"/>
                </a:lnTo>
                <a:lnTo>
                  <a:pt x="1524" y="508"/>
                </a:lnTo>
                <a:lnTo>
                  <a:pt x="1143" y="1017"/>
                </a:lnTo>
                <a:lnTo>
                  <a:pt x="1143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4682880" y="6035040"/>
            <a:ext cx="548280" cy="365400"/>
          </a:xfrm>
          <a:custGeom>
            <a:avLst/>
            <a:gdLst/>
            <a:ahLst/>
            <a:rect l="l" t="t" r="r" b="b"/>
            <a:pathLst>
              <a:path w="1525" h="1018">
                <a:moveTo>
                  <a:pt x="0" y="254"/>
                </a:moveTo>
                <a:lnTo>
                  <a:pt x="1143" y="254"/>
                </a:lnTo>
                <a:lnTo>
                  <a:pt x="1143" y="0"/>
                </a:lnTo>
                <a:lnTo>
                  <a:pt x="1524" y="508"/>
                </a:lnTo>
                <a:lnTo>
                  <a:pt x="1143" y="1017"/>
                </a:lnTo>
                <a:lnTo>
                  <a:pt x="1143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Linear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Worked with Shortlisted 20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Categorical Grouped into Quartiles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Neighborhood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Overall Quality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of VIF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Linear Model (cont.)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Influence Plot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Linear Model (cont.)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Residual Plot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62640" y="2109960"/>
            <a:ext cx="9822960" cy="400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301040" y="1980000"/>
            <a:ext cx="7157880" cy="438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073880" y="1828800"/>
            <a:ext cx="7978680" cy="4632120"/>
          </a:xfrm>
          <a:prstGeom prst="rect">
            <a:avLst/>
          </a:prstGeom>
          <a:ln>
            <a:noFill/>
          </a:ln>
        </p:spPr>
      </p:pic>
      <p:sp>
        <p:nvSpPr>
          <p:cNvPr id="14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Random Forest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60480" y="2119680"/>
            <a:ext cx="9850680" cy="399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05560" y="1427040"/>
            <a:ext cx="9669960" cy="5613840"/>
          </a:xfrm>
          <a:prstGeom prst="rect">
            <a:avLst/>
          </a:prstGeom>
          <a:ln>
            <a:noFill/>
          </a:ln>
        </p:spPr>
      </p:pic>
      <p:sp>
        <p:nvSpPr>
          <p:cNvPr id="152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Forests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Workflow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 Diagram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Gradient Boosting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63000" y="2108160"/>
            <a:ext cx="9817920" cy="401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35360" y="1313280"/>
            <a:ext cx="9681120" cy="5620320"/>
          </a:xfrm>
          <a:prstGeom prst="rect">
            <a:avLst/>
          </a:prstGeom>
          <a:ln>
            <a:noFill/>
          </a:ln>
        </p:spPr>
      </p:pic>
      <p:sp>
        <p:nvSpPr>
          <p:cNvPr id="15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 Boosting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CV Grid Search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Machine Learning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 diagram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Linear Regression Based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Multi-Linear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Ridge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Lasso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68360" y="270000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40000" y="18000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EDA - Categorical Vars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40000" y="1224360"/>
            <a:ext cx="9300240" cy="593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EDA - Continuous Vars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080000" y="1440000"/>
            <a:ext cx="8172720" cy="521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EDA – Correlation Plots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234080" y="1800000"/>
            <a:ext cx="7404840" cy="472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EDA - Scatterplot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618120" y="1440000"/>
            <a:ext cx="9018360" cy="57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Missingness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Categorical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Impute 'None'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 : Electrical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Continuous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Median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Application>LibreOffice/5.3.4.2$Windows_X86_64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  <dc:creator/>
  <dc:description/>
  <dc:language>en-US</dc:language>
  <cp:lastModifiedBy/>
  <dcterms:modified xsi:type="dcterms:W3CDTF">2017-11-11T16:52:02Z</dcterms:modified>
  <cp:revision>16</cp:revision>
  <dc:subject/>
  <dc:title/>
</cp:coreProperties>
</file>