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2" r:id="rId4"/>
    <p:sldMasterId id="214748367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</p:sldIdLst>
  <p:sldSz cy="7559675" cx="10080625"/>
  <p:notesSz cx="7772400" cy="100584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7E04E0F9-691A-4A7E-AE45-8E9BA960802A}">
  <a:tblStyle styleId="{7E04E0F9-691A-4A7E-AE45-8E9BA960802A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2" name="Shape 112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4" name="Shape 164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0" name="Shape 170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6" name="Shape 176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2" name="Shape 182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idx="1" type="body"/>
          </p:nvPr>
        </p:nvSpPr>
        <p:spPr>
          <a:xfrm>
            <a:off x="777222" y="477773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6985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191" name="Shape 191"/>
          <p:cNvSpPr/>
          <p:nvPr>
            <p:ph idx="2" type="sldImg"/>
          </p:nvPr>
        </p:nvSpPr>
        <p:spPr>
          <a:xfrm>
            <a:off x="1295636" y="754371"/>
            <a:ext cx="5181900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idx="1" type="body"/>
          </p:nvPr>
        </p:nvSpPr>
        <p:spPr>
          <a:xfrm>
            <a:off x="777222" y="477773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6985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197" name="Shape 197"/>
          <p:cNvSpPr/>
          <p:nvPr>
            <p:ph idx="2" type="sldImg"/>
          </p:nvPr>
        </p:nvSpPr>
        <p:spPr>
          <a:xfrm>
            <a:off x="1295636" y="754371"/>
            <a:ext cx="5181900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idx="1" type="body"/>
          </p:nvPr>
        </p:nvSpPr>
        <p:spPr>
          <a:xfrm>
            <a:off x="777222" y="477773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6985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204" name="Shape 204"/>
          <p:cNvSpPr/>
          <p:nvPr>
            <p:ph idx="2" type="sldImg"/>
          </p:nvPr>
        </p:nvSpPr>
        <p:spPr>
          <a:xfrm>
            <a:off x="1295636" y="754371"/>
            <a:ext cx="5181900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idx="1" type="body"/>
          </p:nvPr>
        </p:nvSpPr>
        <p:spPr>
          <a:xfrm>
            <a:off x="777222" y="477773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6985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210" name="Shape 210"/>
          <p:cNvSpPr/>
          <p:nvPr>
            <p:ph idx="2" type="sldImg"/>
          </p:nvPr>
        </p:nvSpPr>
        <p:spPr>
          <a:xfrm>
            <a:off x="1295636" y="754371"/>
            <a:ext cx="5181900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idx="1" type="body"/>
          </p:nvPr>
        </p:nvSpPr>
        <p:spPr>
          <a:xfrm>
            <a:off x="777222" y="477773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6985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217" name="Shape 217"/>
          <p:cNvSpPr/>
          <p:nvPr>
            <p:ph idx="2" type="sldImg"/>
          </p:nvPr>
        </p:nvSpPr>
        <p:spPr>
          <a:xfrm>
            <a:off x="1295636" y="754371"/>
            <a:ext cx="5181900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>
            <p:ph idx="1" type="body"/>
          </p:nvPr>
        </p:nvSpPr>
        <p:spPr>
          <a:xfrm>
            <a:off x="777222" y="477773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6985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223" name="Shape 223"/>
          <p:cNvSpPr/>
          <p:nvPr>
            <p:ph idx="2" type="sldImg"/>
          </p:nvPr>
        </p:nvSpPr>
        <p:spPr>
          <a:xfrm>
            <a:off x="1295636" y="754371"/>
            <a:ext cx="5181900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7" name="Shape 117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>
            <p:ph idx="1" type="body"/>
          </p:nvPr>
        </p:nvSpPr>
        <p:spPr>
          <a:xfrm>
            <a:off x="777222" y="477773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6985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229" name="Shape 229"/>
          <p:cNvSpPr/>
          <p:nvPr>
            <p:ph idx="2" type="sldImg"/>
          </p:nvPr>
        </p:nvSpPr>
        <p:spPr>
          <a:xfrm>
            <a:off x="1295636" y="754371"/>
            <a:ext cx="5181900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>
            <p:ph idx="1" type="body"/>
          </p:nvPr>
        </p:nvSpPr>
        <p:spPr>
          <a:xfrm>
            <a:off x="777222" y="477773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6985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235" name="Shape 235"/>
          <p:cNvSpPr/>
          <p:nvPr>
            <p:ph idx="2" type="sldImg"/>
          </p:nvPr>
        </p:nvSpPr>
        <p:spPr>
          <a:xfrm>
            <a:off x="1295636" y="754371"/>
            <a:ext cx="5181900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>
            <p:ph idx="1" type="body"/>
          </p:nvPr>
        </p:nvSpPr>
        <p:spPr>
          <a:xfrm>
            <a:off x="777222" y="477773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6985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241" name="Shape 241"/>
          <p:cNvSpPr/>
          <p:nvPr>
            <p:ph idx="2" type="sldImg"/>
          </p:nvPr>
        </p:nvSpPr>
        <p:spPr>
          <a:xfrm>
            <a:off x="1295636" y="754371"/>
            <a:ext cx="5181900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>
            <p:ph idx="1" type="body"/>
          </p:nvPr>
        </p:nvSpPr>
        <p:spPr>
          <a:xfrm>
            <a:off x="777222" y="477773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6985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248" name="Shape 248"/>
          <p:cNvSpPr/>
          <p:nvPr>
            <p:ph idx="2" type="sldImg"/>
          </p:nvPr>
        </p:nvSpPr>
        <p:spPr>
          <a:xfrm>
            <a:off x="1295636" y="754371"/>
            <a:ext cx="5181900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/>
          <p:nvPr>
            <p:ph idx="1" type="body"/>
          </p:nvPr>
        </p:nvSpPr>
        <p:spPr>
          <a:xfrm>
            <a:off x="777222" y="477773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6985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255" name="Shape 255"/>
          <p:cNvSpPr/>
          <p:nvPr>
            <p:ph idx="2" type="sldImg"/>
          </p:nvPr>
        </p:nvSpPr>
        <p:spPr>
          <a:xfrm>
            <a:off x="1295636" y="754371"/>
            <a:ext cx="5181900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/>
          <p:nvPr>
            <p:ph idx="1" type="body"/>
          </p:nvPr>
        </p:nvSpPr>
        <p:spPr>
          <a:xfrm>
            <a:off x="777222" y="477773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6985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261" name="Shape 261"/>
          <p:cNvSpPr/>
          <p:nvPr>
            <p:ph idx="2" type="sldImg"/>
          </p:nvPr>
        </p:nvSpPr>
        <p:spPr>
          <a:xfrm>
            <a:off x="1295636" y="754371"/>
            <a:ext cx="5181900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/>
          <p:nvPr>
            <p:ph idx="1" type="body"/>
          </p:nvPr>
        </p:nvSpPr>
        <p:spPr>
          <a:xfrm>
            <a:off x="777222" y="477773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6985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268" name="Shape 268"/>
          <p:cNvSpPr/>
          <p:nvPr>
            <p:ph idx="2" type="sldImg"/>
          </p:nvPr>
        </p:nvSpPr>
        <p:spPr>
          <a:xfrm>
            <a:off x="1295636" y="754371"/>
            <a:ext cx="5181900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5" name="Shape 275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1" name="Shape 281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7" name="Shape 287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3" name="Shape 123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3" name="Shape 293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9" name="Shape 299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5" name="Shape 305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1" name="Shape 311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7" name="Shape 317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9" name="Shape 129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4" name="Shape 134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0" name="Shape 140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6" name="Shape 146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idx="1" type="body"/>
          </p:nvPr>
        </p:nvSpPr>
        <p:spPr>
          <a:xfrm>
            <a:off x="777222" y="477773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6985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152" name="Shape 152"/>
          <p:cNvSpPr/>
          <p:nvPr>
            <p:ph idx="2" type="sldImg"/>
          </p:nvPr>
        </p:nvSpPr>
        <p:spPr>
          <a:xfrm>
            <a:off x="1295636" y="754371"/>
            <a:ext cx="5181900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idx="1" type="body"/>
          </p:nvPr>
        </p:nvSpPr>
        <p:spPr>
          <a:xfrm>
            <a:off x="777222" y="477773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6985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158" name="Shape 158"/>
          <p:cNvSpPr/>
          <p:nvPr>
            <p:ph idx="2" type="sldImg"/>
          </p:nvPr>
        </p:nvSpPr>
        <p:spPr>
          <a:xfrm>
            <a:off x="1295636" y="754371"/>
            <a:ext cx="5181900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OverTx">
  <p:cSld name="Title, Content over Conte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504000" y="1768680"/>
            <a:ext cx="907164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fourObj">
  <p:cSld name="Title, 4 Conte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5" name="Shape 45"/>
          <p:cNvSpPr txBox="1"/>
          <p:nvPr>
            <p:ph idx="2"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6" name="Shape 46"/>
          <p:cNvSpPr txBox="1"/>
          <p:nvPr>
            <p:ph idx="3"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7" name="Shape 47"/>
          <p:cNvSpPr txBox="1"/>
          <p:nvPr>
            <p:ph idx="4"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, 6 Conte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504000" y="1768680"/>
            <a:ext cx="292068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51" name="Shape 51"/>
          <p:cNvSpPr txBox="1"/>
          <p:nvPr>
            <p:ph idx="2" type="body"/>
          </p:nvPr>
        </p:nvSpPr>
        <p:spPr>
          <a:xfrm>
            <a:off x="3571200" y="1768680"/>
            <a:ext cx="292068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52" name="Shape 52"/>
          <p:cNvSpPr txBox="1"/>
          <p:nvPr>
            <p:ph idx="3" type="body"/>
          </p:nvPr>
        </p:nvSpPr>
        <p:spPr>
          <a:xfrm>
            <a:off x="6638040" y="1768680"/>
            <a:ext cx="292068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53" name="Shape 53"/>
          <p:cNvSpPr txBox="1"/>
          <p:nvPr>
            <p:ph idx="4" type="body"/>
          </p:nvPr>
        </p:nvSpPr>
        <p:spPr>
          <a:xfrm>
            <a:off x="6638040" y="4058640"/>
            <a:ext cx="292068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54" name="Shape 54"/>
          <p:cNvSpPr txBox="1"/>
          <p:nvPr>
            <p:ph idx="5" type="body"/>
          </p:nvPr>
        </p:nvSpPr>
        <p:spPr>
          <a:xfrm>
            <a:off x="3571200" y="4058640"/>
            <a:ext cx="292068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55" name="Shape 55"/>
          <p:cNvSpPr txBox="1"/>
          <p:nvPr>
            <p:ph idx="6" type="body"/>
          </p:nvPr>
        </p:nvSpPr>
        <p:spPr>
          <a:xfrm>
            <a:off x="504000" y="4058640"/>
            <a:ext cx="292068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, Conten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504000" y="301320"/>
            <a:ext cx="9071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SzPct val="100000"/>
              <a:buFont typeface="Arial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100000"/>
              <a:buFont typeface="Arial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100000"/>
              <a:buFont typeface="Arial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100000"/>
              <a:buFont typeface="Arial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100000"/>
              <a:buFont typeface="Arial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100000"/>
              <a:buFont typeface="Arial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100000"/>
              <a:buFont typeface="Arial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100000"/>
              <a:buFont typeface="Arial"/>
              <a:buNone/>
              <a:defRPr b="0" i="0" sz="1800" u="none" cap="none" strike="noStrike"/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504000" y="1769040"/>
            <a:ext cx="907170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504000" y="301320"/>
            <a:ext cx="9071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SzPct val="100000"/>
              <a:buFont typeface="Arial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100000"/>
              <a:buFont typeface="Arial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100000"/>
              <a:buFont typeface="Arial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100000"/>
              <a:buFont typeface="Arial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100000"/>
              <a:buFont typeface="Arial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100000"/>
              <a:buFont typeface="Arial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100000"/>
              <a:buFont typeface="Arial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100000"/>
              <a:buFont typeface="Arial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 Slide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Slide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504000" y="301320"/>
            <a:ext cx="9071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SzPct val="100000"/>
              <a:buFont typeface="Arial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100000"/>
              <a:buFont typeface="Arial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100000"/>
              <a:buFont typeface="Arial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100000"/>
              <a:buFont typeface="Arial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100000"/>
              <a:buFont typeface="Arial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100000"/>
              <a:buFont typeface="Arial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100000"/>
              <a:buFont typeface="Arial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100000"/>
              <a:buFont typeface="Arial"/>
              <a:buNone/>
              <a:defRPr b="0" i="0" sz="1800" u="none" cap="none" strike="noStrike"/>
            </a:lvl9pPr>
          </a:lstStyle>
          <a:p/>
        </p:txBody>
      </p:sp>
      <p:sp>
        <p:nvSpPr>
          <p:cNvPr id="70" name="Shape 70"/>
          <p:cNvSpPr txBox="1"/>
          <p:nvPr>
            <p:ph idx="1" type="subTitle"/>
          </p:nvPr>
        </p:nvSpPr>
        <p:spPr>
          <a:xfrm>
            <a:off x="504000" y="1769040"/>
            <a:ext cx="907170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itle, 2 Conten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504000" y="301320"/>
            <a:ext cx="9071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SzPct val="100000"/>
              <a:buFont typeface="Arial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100000"/>
              <a:buFont typeface="Arial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100000"/>
              <a:buFont typeface="Arial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100000"/>
              <a:buFont typeface="Arial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100000"/>
              <a:buFont typeface="Arial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100000"/>
              <a:buFont typeface="Arial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100000"/>
              <a:buFont typeface="Arial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100000"/>
              <a:buFont typeface="Arial"/>
              <a:buNone/>
              <a:defRPr b="0" i="0" sz="1800" u="none" cap="none" strike="noStrike"/>
            </a:lvl9pPr>
          </a:lstStyle>
          <a:p/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504000" y="1769040"/>
            <a:ext cx="442680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2" type="body"/>
          </p:nvPr>
        </p:nvSpPr>
        <p:spPr>
          <a:xfrm>
            <a:off x="5152680" y="1769040"/>
            <a:ext cx="442680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Only">
  <p:cSld name="Centered 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idx="1" type="subTitle"/>
          </p:nvPr>
        </p:nvSpPr>
        <p:spPr>
          <a:xfrm>
            <a:off x="504000" y="301320"/>
            <a:ext cx="9071700" cy="585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AndObj">
  <p:cSld name="Title, 2 Content and Conte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504000" y="301320"/>
            <a:ext cx="9071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SzPct val="100000"/>
              <a:buFont typeface="Arial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100000"/>
              <a:buFont typeface="Arial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100000"/>
              <a:buFont typeface="Arial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100000"/>
              <a:buFont typeface="Arial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100000"/>
              <a:buFont typeface="Arial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100000"/>
              <a:buFont typeface="Arial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100000"/>
              <a:buFont typeface="Arial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100000"/>
              <a:buFont typeface="Arial"/>
              <a:buNone/>
              <a:defRPr b="0" i="0" sz="1800" u="none" cap="none" strike="noStrike"/>
            </a:lvl9pPr>
          </a:lstStyle>
          <a:p/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504000" y="1769040"/>
            <a:ext cx="4426800" cy="20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2" type="body"/>
          </p:nvPr>
        </p:nvSpPr>
        <p:spPr>
          <a:xfrm>
            <a:off x="504000" y="4059360"/>
            <a:ext cx="4426800" cy="20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3" type="body"/>
          </p:nvPr>
        </p:nvSpPr>
        <p:spPr>
          <a:xfrm>
            <a:off x="5152680" y="1769040"/>
            <a:ext cx="442680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 Slid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AndTwoObj">
  <p:cSld name="Title Content and 2 Conten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504000" y="301320"/>
            <a:ext cx="9071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SzPct val="100000"/>
              <a:buFont typeface="Arial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100000"/>
              <a:buFont typeface="Arial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100000"/>
              <a:buFont typeface="Arial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100000"/>
              <a:buFont typeface="Arial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100000"/>
              <a:buFont typeface="Arial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100000"/>
              <a:buFont typeface="Arial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100000"/>
              <a:buFont typeface="Arial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100000"/>
              <a:buFont typeface="Arial"/>
              <a:buNone/>
              <a:defRPr b="0" i="0" sz="1800" u="none" cap="none" strike="noStrike"/>
            </a:lvl9pPr>
          </a:lstStyle>
          <a:p/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504000" y="1769040"/>
            <a:ext cx="442680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2" type="body"/>
          </p:nvPr>
        </p:nvSpPr>
        <p:spPr>
          <a:xfrm>
            <a:off x="5152680" y="1769040"/>
            <a:ext cx="4426800" cy="20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3" type="body"/>
          </p:nvPr>
        </p:nvSpPr>
        <p:spPr>
          <a:xfrm>
            <a:off x="5152680" y="4059360"/>
            <a:ext cx="4426800" cy="20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OverTx">
  <p:cSld name="Title, 2 Content over Conten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504000" y="301320"/>
            <a:ext cx="9071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SzPct val="100000"/>
              <a:buFont typeface="Arial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100000"/>
              <a:buFont typeface="Arial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100000"/>
              <a:buFont typeface="Arial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100000"/>
              <a:buFont typeface="Arial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100000"/>
              <a:buFont typeface="Arial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100000"/>
              <a:buFont typeface="Arial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100000"/>
              <a:buFont typeface="Arial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100000"/>
              <a:buFont typeface="Arial"/>
              <a:buNone/>
              <a:defRPr b="0" i="0" sz="1800" u="none" cap="none" strike="noStrike"/>
            </a:lvl9pPr>
          </a:lstStyle>
          <a:p/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504000" y="1769040"/>
            <a:ext cx="4426800" cy="20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2" type="body"/>
          </p:nvPr>
        </p:nvSpPr>
        <p:spPr>
          <a:xfrm>
            <a:off x="5152680" y="1769040"/>
            <a:ext cx="4426800" cy="20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3" type="body"/>
          </p:nvPr>
        </p:nvSpPr>
        <p:spPr>
          <a:xfrm>
            <a:off x="504000" y="4059360"/>
            <a:ext cx="9071700" cy="20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OverTx">
  <p:cSld name="Title, Content over Conten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504000" y="301320"/>
            <a:ext cx="9071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SzPct val="100000"/>
              <a:buFont typeface="Arial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100000"/>
              <a:buFont typeface="Arial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100000"/>
              <a:buFont typeface="Arial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100000"/>
              <a:buFont typeface="Arial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100000"/>
              <a:buFont typeface="Arial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100000"/>
              <a:buFont typeface="Arial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100000"/>
              <a:buFont typeface="Arial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100000"/>
              <a:buFont typeface="Arial"/>
              <a:buNone/>
              <a:defRPr b="0" i="0" sz="1800" u="none" cap="none" strike="noStrike"/>
            </a:lvl9pPr>
          </a:lstStyle>
          <a:p/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504000" y="1769040"/>
            <a:ext cx="9071700" cy="20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2" type="body"/>
          </p:nvPr>
        </p:nvSpPr>
        <p:spPr>
          <a:xfrm>
            <a:off x="504000" y="4059360"/>
            <a:ext cx="9071700" cy="20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fourObj">
  <p:cSld name="Title, 4 Conten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504000" y="301320"/>
            <a:ext cx="9071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SzPct val="100000"/>
              <a:buFont typeface="Arial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100000"/>
              <a:buFont typeface="Arial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100000"/>
              <a:buFont typeface="Arial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100000"/>
              <a:buFont typeface="Arial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100000"/>
              <a:buFont typeface="Arial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100000"/>
              <a:buFont typeface="Arial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100000"/>
              <a:buFont typeface="Arial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100000"/>
              <a:buFont typeface="Arial"/>
              <a:buNone/>
              <a:defRPr b="0" i="0" sz="1800" u="none" cap="none" strike="noStrike"/>
            </a:lvl9pPr>
          </a:lstStyle>
          <a:p/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504000" y="1769040"/>
            <a:ext cx="4426800" cy="20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2" type="body"/>
          </p:nvPr>
        </p:nvSpPr>
        <p:spPr>
          <a:xfrm>
            <a:off x="5152680" y="1769040"/>
            <a:ext cx="4426800" cy="20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3" type="body"/>
          </p:nvPr>
        </p:nvSpPr>
        <p:spPr>
          <a:xfrm>
            <a:off x="5152680" y="4059360"/>
            <a:ext cx="4426800" cy="20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4" type="body"/>
          </p:nvPr>
        </p:nvSpPr>
        <p:spPr>
          <a:xfrm>
            <a:off x="504000" y="4059360"/>
            <a:ext cx="4426800" cy="20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, 6 Content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504000" y="301320"/>
            <a:ext cx="9071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SzPct val="100000"/>
              <a:buFont typeface="Arial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100000"/>
              <a:buFont typeface="Arial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100000"/>
              <a:buFont typeface="Arial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100000"/>
              <a:buFont typeface="Arial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100000"/>
              <a:buFont typeface="Arial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100000"/>
              <a:buFont typeface="Arial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100000"/>
              <a:buFont typeface="Arial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100000"/>
              <a:buFont typeface="Arial"/>
              <a:buNone/>
              <a:defRPr b="0" i="0" sz="1800" u="none" cap="none" strike="noStrike"/>
            </a:lvl9pPr>
          </a:lstStyle>
          <a:p/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504000" y="1769040"/>
            <a:ext cx="2920800" cy="20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" name="Shape 105"/>
          <p:cNvSpPr txBox="1"/>
          <p:nvPr>
            <p:ph idx="2" type="body"/>
          </p:nvPr>
        </p:nvSpPr>
        <p:spPr>
          <a:xfrm>
            <a:off x="3571200" y="1769040"/>
            <a:ext cx="2920800" cy="20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6" name="Shape 106"/>
          <p:cNvSpPr txBox="1"/>
          <p:nvPr>
            <p:ph idx="3" type="body"/>
          </p:nvPr>
        </p:nvSpPr>
        <p:spPr>
          <a:xfrm>
            <a:off x="6638040" y="1769040"/>
            <a:ext cx="2920800" cy="20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7" name="Shape 107"/>
          <p:cNvSpPr txBox="1"/>
          <p:nvPr>
            <p:ph idx="4" type="body"/>
          </p:nvPr>
        </p:nvSpPr>
        <p:spPr>
          <a:xfrm>
            <a:off x="6638040" y="4059360"/>
            <a:ext cx="2920800" cy="20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8" name="Shape 108"/>
          <p:cNvSpPr txBox="1"/>
          <p:nvPr>
            <p:ph idx="5" type="body"/>
          </p:nvPr>
        </p:nvSpPr>
        <p:spPr>
          <a:xfrm>
            <a:off x="3571200" y="4059360"/>
            <a:ext cx="2920800" cy="20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Shape 109"/>
          <p:cNvSpPr txBox="1"/>
          <p:nvPr>
            <p:ph idx="6" type="body"/>
          </p:nvPr>
        </p:nvSpPr>
        <p:spPr>
          <a:xfrm>
            <a:off x="504000" y="4059360"/>
            <a:ext cx="2920800" cy="20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Slid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, Conten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itle, 2 Conten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504000" y="1768680"/>
            <a:ext cx="4426920" cy="4383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20" name="Shape 20"/>
          <p:cNvSpPr txBox="1"/>
          <p:nvPr>
            <p:ph idx="2" type="body"/>
          </p:nvPr>
        </p:nvSpPr>
        <p:spPr>
          <a:xfrm>
            <a:off x="5152680" y="1768680"/>
            <a:ext cx="4426920" cy="4383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Only">
  <p:cSld name="Centered Tex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idx="1" type="subTitle"/>
          </p:nvPr>
        </p:nvSpPr>
        <p:spPr>
          <a:xfrm>
            <a:off x="504000" y="301320"/>
            <a:ext cx="9071640" cy="5848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AndObj">
  <p:cSld name="Title, 2 Content and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27" name="Shape 27"/>
          <p:cNvSpPr txBox="1"/>
          <p:nvPr>
            <p:ph idx="3" type="body"/>
          </p:nvPr>
        </p:nvSpPr>
        <p:spPr>
          <a:xfrm>
            <a:off x="5152680" y="1768680"/>
            <a:ext cx="4426920" cy="4383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AndTwoObj">
  <p:cSld name="Title Content and 2 Conten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504000" y="1768680"/>
            <a:ext cx="4426920" cy="4383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1" name="Shape 31"/>
          <p:cNvSpPr txBox="1"/>
          <p:nvPr>
            <p:ph idx="2"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2" name="Shape 32"/>
          <p:cNvSpPr txBox="1"/>
          <p:nvPr>
            <p:ph idx="3"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OverTx">
  <p:cSld name="Title, 2 Content over Conte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7" name="Shape 37"/>
          <p:cNvSpPr txBox="1"/>
          <p:nvPr>
            <p:ph idx="3"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har char="●"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Char char="○"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Char char="■"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Char char="●"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Char char="○"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Char char="■"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Char char="●"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Char char="○"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Char char="■"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x="504000" y="301320"/>
            <a:ext cx="9071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SzPct val="100000"/>
              <a:buFont typeface="Arial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100000"/>
              <a:buFont typeface="Arial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100000"/>
              <a:buFont typeface="Arial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100000"/>
              <a:buFont typeface="Arial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100000"/>
              <a:buFont typeface="Arial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100000"/>
              <a:buFont typeface="Arial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100000"/>
              <a:buFont typeface="Arial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100000"/>
              <a:buFont typeface="Arial"/>
              <a:buNone/>
              <a:defRPr b="0" i="0" sz="1800" u="none" cap="none" strike="noStrike"/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504000" y="1769040"/>
            <a:ext cx="907170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143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143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■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1430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1430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■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1430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1430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1430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■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0" type="dt"/>
          </p:nvPr>
        </p:nvSpPr>
        <p:spPr>
          <a:xfrm>
            <a:off x="504000" y="6887160"/>
            <a:ext cx="2348400" cy="5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1" type="ftr"/>
          </p:nvPr>
        </p:nvSpPr>
        <p:spPr>
          <a:xfrm>
            <a:off x="3447360" y="6887160"/>
            <a:ext cx="3195000" cy="5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7227360" y="6887160"/>
            <a:ext cx="2348400" cy="5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-22225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9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6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5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/>
        </p:nvSpPr>
        <p:spPr>
          <a:xfrm>
            <a:off x="468360" y="2340000"/>
            <a:ext cx="9070560" cy="1261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Kaggle House Price Challenge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Team Least Squares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4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EDA - Scatterplot</a:t>
            </a:r>
          </a:p>
        </p:txBody>
      </p:sp>
      <p:pic>
        <p:nvPicPr>
          <p:cNvPr id="167" name="Shape 1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8120" y="1440000"/>
            <a:ext cx="9006937" cy="57425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4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Missingness</a:t>
            </a:r>
          </a:p>
        </p:txBody>
      </p:sp>
      <p:sp>
        <p:nvSpPr>
          <p:cNvPr id="173" name="Shape 173"/>
          <p:cNvSpPr/>
          <p:nvPr/>
        </p:nvSpPr>
        <p:spPr>
          <a:xfrm>
            <a:off x="504000" y="1769040"/>
            <a:ext cx="9070560" cy="4383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-330400" lvl="0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3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Categorical</a:t>
            </a:r>
          </a:p>
          <a:p>
            <a:pPr indent="-330599" lvl="1" marL="864000" marR="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Impute 'None'</a:t>
            </a:r>
          </a:p>
          <a:p>
            <a:pPr indent="-330599" lvl="1" marL="864000" marR="0" rtl="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 : Electrical</a:t>
            </a:r>
          </a:p>
          <a:p>
            <a:pPr indent="-330400" lvl="0" marL="432000" marR="0" rtl="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3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Continuous</a:t>
            </a:r>
          </a:p>
          <a:p>
            <a:pPr indent="-330599" lvl="1" marL="864000" marR="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Mean</a:t>
            </a:r>
          </a:p>
          <a:p>
            <a:pPr indent="-330599" lvl="1" marL="864000" marR="0" rtl="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Median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4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 Engineering</a:t>
            </a:r>
          </a:p>
        </p:txBody>
      </p:sp>
      <p:sp>
        <p:nvSpPr>
          <p:cNvPr id="179" name="Shape 179"/>
          <p:cNvSpPr/>
          <p:nvPr/>
        </p:nvSpPr>
        <p:spPr>
          <a:xfrm>
            <a:off x="504000" y="1769040"/>
            <a:ext cx="9070560" cy="4383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-330400" lvl="0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3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Outliers</a:t>
            </a:r>
          </a:p>
          <a:p>
            <a:pPr indent="-330400" lvl="0" marL="432000" marR="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3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Skewness</a:t>
            </a:r>
          </a:p>
          <a:p>
            <a:pPr indent="-330400" lvl="0" marL="432000" marR="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3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Scaled</a:t>
            </a:r>
          </a:p>
          <a:p>
            <a:pPr indent="-330400" lvl="0" marL="432000" marR="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3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Numerical=&gt;Categorical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/>
        </p:nvSpPr>
        <p:spPr>
          <a:xfrm>
            <a:off x="540000" y="-166680"/>
            <a:ext cx="9070560" cy="1261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4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 Scaling &amp; Skewness</a:t>
            </a:r>
          </a:p>
        </p:txBody>
      </p:sp>
      <p:pic>
        <p:nvPicPr>
          <p:cNvPr id="185" name="Shape 1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6880" y="731520"/>
            <a:ext cx="8097705" cy="668293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Shape 186"/>
          <p:cNvSpPr/>
          <p:nvPr/>
        </p:nvSpPr>
        <p:spPr>
          <a:xfrm>
            <a:off x="4663440" y="1737360"/>
            <a:ext cx="548280" cy="365400"/>
          </a:xfrm>
          <a:custGeom>
            <a:pathLst>
              <a:path extrusionOk="0" h="120000" w="120000">
                <a:moveTo>
                  <a:pt x="0" y="29941"/>
                </a:moveTo>
                <a:lnTo>
                  <a:pt x="89940" y="29941"/>
                </a:lnTo>
                <a:lnTo>
                  <a:pt x="89940" y="0"/>
                </a:lnTo>
                <a:lnTo>
                  <a:pt x="119921" y="59882"/>
                </a:lnTo>
                <a:lnTo>
                  <a:pt x="89940" y="119882"/>
                </a:lnTo>
                <a:lnTo>
                  <a:pt x="89940" y="89823"/>
                </a:lnTo>
                <a:lnTo>
                  <a:pt x="0" y="89823"/>
                </a:lnTo>
                <a:lnTo>
                  <a:pt x="0" y="29941"/>
                </a:lnTo>
              </a:path>
            </a:pathLst>
          </a:cu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7" name="Shape 187"/>
          <p:cNvSpPr/>
          <p:nvPr/>
        </p:nvSpPr>
        <p:spPr>
          <a:xfrm>
            <a:off x="4663440" y="3895920"/>
            <a:ext cx="548280" cy="365400"/>
          </a:xfrm>
          <a:custGeom>
            <a:pathLst>
              <a:path extrusionOk="0" h="120000" w="120000">
                <a:moveTo>
                  <a:pt x="0" y="29941"/>
                </a:moveTo>
                <a:lnTo>
                  <a:pt x="89940" y="29941"/>
                </a:lnTo>
                <a:lnTo>
                  <a:pt x="89940" y="0"/>
                </a:lnTo>
                <a:lnTo>
                  <a:pt x="119921" y="59882"/>
                </a:lnTo>
                <a:lnTo>
                  <a:pt x="89940" y="119882"/>
                </a:lnTo>
                <a:lnTo>
                  <a:pt x="89940" y="89823"/>
                </a:lnTo>
                <a:lnTo>
                  <a:pt x="0" y="89823"/>
                </a:lnTo>
                <a:lnTo>
                  <a:pt x="0" y="29941"/>
                </a:lnTo>
              </a:path>
            </a:pathLst>
          </a:cu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8" name="Shape 188"/>
          <p:cNvSpPr/>
          <p:nvPr/>
        </p:nvSpPr>
        <p:spPr>
          <a:xfrm>
            <a:off x="4682880" y="6035040"/>
            <a:ext cx="548280" cy="365400"/>
          </a:xfrm>
          <a:custGeom>
            <a:pathLst>
              <a:path extrusionOk="0" h="120000" w="120000">
                <a:moveTo>
                  <a:pt x="0" y="29941"/>
                </a:moveTo>
                <a:lnTo>
                  <a:pt x="89940" y="29941"/>
                </a:lnTo>
                <a:lnTo>
                  <a:pt x="89940" y="0"/>
                </a:lnTo>
                <a:lnTo>
                  <a:pt x="119921" y="59882"/>
                </a:lnTo>
                <a:lnTo>
                  <a:pt x="89940" y="119882"/>
                </a:lnTo>
                <a:lnTo>
                  <a:pt x="89940" y="89823"/>
                </a:lnTo>
                <a:lnTo>
                  <a:pt x="0" y="89823"/>
                </a:lnTo>
                <a:lnTo>
                  <a:pt x="0" y="29941"/>
                </a:lnTo>
              </a:path>
            </a:pathLst>
          </a:cu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/>
        </p:nvSpPr>
        <p:spPr>
          <a:xfrm>
            <a:off x="504000" y="301320"/>
            <a:ext cx="9071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-6985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Linear Models</a:t>
            </a:r>
          </a:p>
        </p:txBody>
      </p:sp>
      <p:sp>
        <p:nvSpPr>
          <p:cNvPr id="194" name="Shape 194"/>
          <p:cNvSpPr txBox="1"/>
          <p:nvPr/>
        </p:nvSpPr>
        <p:spPr>
          <a:xfrm>
            <a:off x="504000" y="1769052"/>
            <a:ext cx="9071700" cy="51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-330399" lvl="0" marL="431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Multiple Linear Regression</a:t>
            </a:r>
          </a:p>
          <a:p>
            <a:pPr indent="-343300" lvl="1" marL="86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51427"/>
              <a:buFont typeface="Noto Sans Symbols"/>
              <a:buChar char="●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Explored Initial shortlist of 20 Features</a:t>
            </a:r>
          </a:p>
          <a:p>
            <a:pPr indent="-343300" lvl="1" marL="86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51427"/>
              <a:buFont typeface="Noto Sans Symbols"/>
              <a:buChar char="●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Narrowed list to 5 features</a:t>
            </a:r>
          </a:p>
          <a:p>
            <a:pPr indent="-343300" lvl="1" marL="86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51427"/>
              <a:buFont typeface="Noto Sans Symbols"/>
              <a:buChar char="●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Performed Regression</a:t>
            </a:r>
          </a:p>
          <a:p>
            <a:pPr indent="-177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399" lvl="0" marL="431999" marR="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Ridge/Lasso</a:t>
            </a:r>
          </a:p>
          <a:p>
            <a:pPr indent="-330600" lvl="1" marL="864000" marR="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Explored Interaction of Features </a:t>
            </a:r>
          </a:p>
          <a:p>
            <a:pPr indent="-330600" lvl="1" marL="864000" marR="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Expanded Shortlist with Interaction Features</a:t>
            </a:r>
          </a:p>
          <a:p>
            <a:pPr indent="-203200" lvl="0" marL="0" marR="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/>
        </p:nvSpPr>
        <p:spPr>
          <a:xfrm>
            <a:off x="504000" y="301320"/>
            <a:ext cx="9071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-6985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Multiple Linear Regression</a:t>
            </a:r>
          </a:p>
        </p:txBody>
      </p:sp>
      <p:sp>
        <p:nvSpPr>
          <p:cNvPr id="200" name="Shape 200"/>
          <p:cNvSpPr txBox="1"/>
          <p:nvPr/>
        </p:nvSpPr>
        <p:spPr>
          <a:xfrm>
            <a:off x="581950" y="1714453"/>
            <a:ext cx="9071700" cy="57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-2032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Shortlist of 20 Features </a:t>
            </a:r>
          </a:p>
          <a:p>
            <a:pPr indent="-1143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Red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ones used in Initial Regression)</a:t>
            </a:r>
          </a:p>
        </p:txBody>
      </p:sp>
      <p:graphicFrame>
        <p:nvGraphicFramePr>
          <p:cNvPr id="201" name="Shape 201"/>
          <p:cNvGraphicFramePr/>
          <p:nvPr/>
        </p:nvGraphicFramePr>
        <p:xfrm>
          <a:off x="896863" y="28995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{7E04E0F9-691A-4A7E-AE45-8E9BA960802A}</a:tableStyleId>
              </a:tblPr>
              <a:tblGrid>
                <a:gridCol w="1688375"/>
                <a:gridCol w="1688375"/>
                <a:gridCol w="1688375"/>
                <a:gridCol w="1688375"/>
                <a:gridCol w="1688375"/>
              </a:tblGrid>
              <a:tr h="270225">
                <a:tc>
                  <a:txBody>
                    <a:bodyPr>
                      <a:noAutofit/>
                    </a:bodyPr>
                    <a:lstStyle/>
                    <a:p>
                      <a:pPr indent="-11430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Location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-6985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61111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dk1"/>
                          </a:solidFill>
                        </a:rPr>
                        <a:t>Style 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-6985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61111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dk1"/>
                          </a:solidFill>
                        </a:rPr>
                        <a:t>Condition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-6985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61111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dk1"/>
                          </a:solidFill>
                        </a:rPr>
                        <a:t>Size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6985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61111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dk1"/>
                          </a:solidFill>
                        </a:rPr>
                        <a:t>Other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597375">
                <a:tc>
                  <a:txBody>
                    <a:bodyPr>
                      <a:noAutofit/>
                    </a:bodyPr>
                    <a:lstStyle/>
                    <a:p>
                      <a:pPr indent="-8890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ct val="1000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FF0000"/>
                          </a:solidFill>
                        </a:rPr>
                        <a:t>Neighborhood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-8890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ct val="1000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FF0000"/>
                          </a:solidFill>
                        </a:rPr>
                        <a:t>HouseStyle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-8890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ct val="1000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FF0000"/>
                          </a:solidFill>
                        </a:rPr>
                        <a:t>OverallQual</a:t>
                      </a: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890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ct val="1000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FF0000"/>
                          </a:solidFill>
                        </a:rPr>
                        <a:t>GrLivArea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890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ct val="1000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FF0000"/>
                          </a:solidFill>
                        </a:rPr>
                        <a:t>SaleCondition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03175">
                <a:tc>
                  <a:txBody>
                    <a:bodyPr>
                      <a:noAutofit/>
                    </a:bodyPr>
                    <a:lstStyle/>
                    <a:p>
                      <a:pPr indent="-8890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None/>
                      </a:pPr>
                      <a:r>
                        <a:rPr lang="en-US" sz="1400" u="none" cap="none" strike="noStrike"/>
                        <a:t>MSZoning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-8890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None/>
                      </a:pPr>
                      <a:r>
                        <a:rPr lang="en-US" sz="1400" u="none" cap="none" strike="noStrike"/>
                        <a:t>Foundation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-8890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None/>
                      </a:pPr>
                      <a:r>
                        <a:rPr lang="en-US" sz="1400" u="none" cap="none" strike="noStrike"/>
                        <a:t>OverallCond</a:t>
                      </a: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890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1000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1stFlrSF, 2ndFlrSF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890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1000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SaleType</a:t>
                      </a:r>
                    </a:p>
                    <a:p>
                      <a:pPr indent="-8890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580025">
                <a:tc>
                  <a:txBody>
                    <a:bodyPr>
                      <a:noAutofit/>
                    </a:bodyPr>
                    <a:lstStyle/>
                    <a:p>
                      <a:pPr indent="-8890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-8890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None/>
                      </a:pPr>
                      <a:r>
                        <a:rPr lang="en-US" sz="1400" u="none" cap="none" strike="noStrike"/>
                        <a:t>GarageFinish</a:t>
                      </a: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890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None/>
                      </a:pPr>
                      <a:r>
                        <a:rPr lang="en-US" sz="1400" u="none" cap="none" strike="noStrike"/>
                        <a:t>YrBuilt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890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None/>
                      </a:pPr>
                      <a:r>
                        <a:rPr lang="en-US" sz="1400" u="none" cap="none" strike="noStrike"/>
                        <a:t>FullBath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890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</a:tr>
              <a:tr h="580025">
                <a:tc>
                  <a:txBody>
                    <a:bodyPr>
                      <a:noAutofit/>
                    </a:bodyPr>
                    <a:lstStyle/>
                    <a:p>
                      <a:pPr indent="-8890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-8890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None/>
                      </a:pPr>
                      <a:r>
                        <a:rPr lang="en-US" sz="1400" u="none" cap="none" strike="noStrike"/>
                        <a:t>Paved Drive</a:t>
                      </a: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890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None/>
                      </a:pPr>
                      <a:r>
                        <a:rPr lang="en-US" sz="1400" u="none" cap="none" strike="noStrike"/>
                        <a:t>ExterQual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890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None/>
                      </a:pPr>
                      <a:r>
                        <a:rPr lang="en-US" sz="1400" u="none" cap="none" strike="noStrike"/>
                        <a:t>TotRms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890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</a:tcPr>
                </a:tc>
              </a:tr>
              <a:tr h="580025">
                <a:tc>
                  <a:txBody>
                    <a:bodyPr>
                      <a:noAutofit/>
                    </a:bodyPr>
                    <a:lstStyle/>
                    <a:p>
                      <a:pPr indent="-8890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-8890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-8890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None/>
                      </a:pPr>
                      <a:r>
                        <a:rPr lang="en-US" sz="1400" u="none" cap="none" strike="noStrike"/>
                        <a:t>BsmtQual</a:t>
                      </a: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890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None/>
                      </a:pPr>
                      <a:r>
                        <a:rPr lang="en-US" sz="1400" u="none" cap="none" strike="noStrike"/>
                        <a:t>GarageCars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890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</a:tcPr>
                </a:tc>
              </a:tr>
              <a:tr h="580025">
                <a:tc>
                  <a:txBody>
                    <a:bodyPr>
                      <a:noAutofit/>
                    </a:bodyPr>
                    <a:lstStyle/>
                    <a:p>
                      <a:pPr indent="-8890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-8890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-8890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890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None/>
                      </a:pPr>
                      <a:r>
                        <a:rPr lang="en-US" sz="1400" u="none" cap="none" strike="noStrike"/>
                        <a:t>GarageArea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890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/>
        </p:nvSpPr>
        <p:spPr>
          <a:xfrm>
            <a:off x="504000" y="301320"/>
            <a:ext cx="9071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-6985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Multiple Linear Regression</a:t>
            </a:r>
          </a:p>
        </p:txBody>
      </p:sp>
      <p:pic>
        <p:nvPicPr>
          <p:cNvPr descr="InfluencePlot.png" id="207" name="Shape 20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41900" y="1563425"/>
            <a:ext cx="7053711" cy="59840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/>
        </p:nvSpPr>
        <p:spPr>
          <a:xfrm>
            <a:off x="574250" y="1754990"/>
            <a:ext cx="907170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-203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13" name="Shape 213"/>
          <p:cNvGraphicFramePr/>
          <p:nvPr/>
        </p:nvGraphicFramePr>
        <p:xfrm>
          <a:off x="693113" y="22668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{7E04E0F9-691A-4A7E-AE45-8E9BA960802A}</a:tableStyleId>
              </a:tblPr>
              <a:tblGrid>
                <a:gridCol w="2897800"/>
                <a:gridCol w="2897800"/>
                <a:gridCol w="2897800"/>
              </a:tblGrid>
              <a:tr h="674900">
                <a:tc>
                  <a:txBody>
                    <a:bodyPr>
                      <a:noAutofit/>
                    </a:bodyPr>
                    <a:lstStyle/>
                    <a:p>
                      <a:pPr indent="-8890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-8890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R^2 (Training Set)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-8890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RMSE (Training Set)</a:t>
                      </a:r>
                    </a:p>
                  </a:txBody>
                  <a:tcPr marT="91425" marB="91425" marR="91425" marL="91425"/>
                </a:tc>
              </a:tr>
              <a:tr h="674900">
                <a:tc>
                  <a:txBody>
                    <a:bodyPr>
                      <a:noAutofit/>
                    </a:bodyPr>
                    <a:lstStyle/>
                    <a:p>
                      <a:pPr indent="-8890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None/>
                      </a:pPr>
                      <a:r>
                        <a:rPr lang="en-US" sz="1400" u="none" cap="none" strike="noStrike"/>
                        <a:t>With Influential Points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-8890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None/>
                      </a:pPr>
                      <a:r>
                        <a:rPr lang="en-US" sz="1400" u="none" cap="none" strike="noStrike"/>
                        <a:t>0.800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-8890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None/>
                      </a:pPr>
                      <a:r>
                        <a:rPr lang="en-US" sz="1400" u="none" cap="none" strike="noStrike"/>
                        <a:t>0.178</a:t>
                      </a:r>
                    </a:p>
                  </a:txBody>
                  <a:tcPr marT="91425" marB="91425" marR="91425" marL="91425"/>
                </a:tc>
              </a:tr>
              <a:tr h="674900">
                <a:tc>
                  <a:txBody>
                    <a:bodyPr>
                      <a:noAutofit/>
                    </a:bodyPr>
                    <a:lstStyle/>
                    <a:p>
                      <a:pPr indent="-8890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None/>
                      </a:pPr>
                      <a:r>
                        <a:rPr lang="en-US" sz="1400" u="none" cap="none" strike="noStrike"/>
                        <a:t>Without Influential Points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-8890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None/>
                      </a:pPr>
                      <a:r>
                        <a:rPr lang="en-US" sz="1400" u="none" cap="none" strike="noStrike"/>
                        <a:t>0.807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-8890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1000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0.176</a:t>
                      </a:r>
                    </a:p>
                    <a:p>
                      <a:pPr indent="-8890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14" name="Shape 214"/>
          <p:cNvSpPr txBox="1"/>
          <p:nvPr/>
        </p:nvSpPr>
        <p:spPr>
          <a:xfrm>
            <a:off x="504000" y="301320"/>
            <a:ext cx="9071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-6985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Multiple Linear Regression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/>
        </p:nvSpPr>
        <p:spPr>
          <a:xfrm>
            <a:off x="504000" y="301320"/>
            <a:ext cx="9071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-6985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Multiple Linear Regression</a:t>
            </a:r>
          </a:p>
        </p:txBody>
      </p:sp>
      <p:pic>
        <p:nvPicPr>
          <p:cNvPr descr="Residuals.png" id="220" name="Shape 2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5125" y="1392645"/>
            <a:ext cx="6743425" cy="5669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/>
        </p:nvSpPr>
        <p:spPr>
          <a:xfrm>
            <a:off x="504000" y="301320"/>
            <a:ext cx="9071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-6985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Features Interactions</a:t>
            </a:r>
          </a:p>
        </p:txBody>
      </p:sp>
      <p:sp>
        <p:nvSpPr>
          <p:cNvPr id="226" name="Shape 226"/>
          <p:cNvSpPr txBox="1"/>
          <p:nvPr/>
        </p:nvSpPr>
        <p:spPr>
          <a:xfrm>
            <a:off x="574250" y="1754990"/>
            <a:ext cx="907170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-203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4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Workflow</a:t>
            </a:r>
          </a:p>
        </p:txBody>
      </p:sp>
      <p:sp>
        <p:nvSpPr>
          <p:cNvPr id="120" name="Shape 120"/>
          <p:cNvSpPr/>
          <p:nvPr/>
        </p:nvSpPr>
        <p:spPr>
          <a:xfrm>
            <a:off x="504000" y="1769040"/>
            <a:ext cx="9070560" cy="4383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-330400" lvl="0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3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Insert Diagram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/>
        </p:nvSpPr>
        <p:spPr>
          <a:xfrm>
            <a:off x="504000" y="301320"/>
            <a:ext cx="9071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-6985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RIDGE/LASSO PROCESS</a:t>
            </a:r>
          </a:p>
        </p:txBody>
      </p:sp>
      <p:sp>
        <p:nvSpPr>
          <p:cNvPr id="232" name="Shape 232"/>
          <p:cNvSpPr txBox="1"/>
          <p:nvPr/>
        </p:nvSpPr>
        <p:spPr>
          <a:xfrm>
            <a:off x="574250" y="1754990"/>
            <a:ext cx="907170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-431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Split training data 80%/20%  </a:t>
            </a:r>
          </a:p>
          <a:p>
            <a:pPr indent="-431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Used grid search to tune hyperparameter</a:t>
            </a:r>
          </a:p>
          <a:p>
            <a:pPr indent="-4318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○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5-fold cross-validation for each parameter value</a:t>
            </a:r>
          </a:p>
          <a:p>
            <a:pPr indent="-431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Tested against remaining 20%</a:t>
            </a:r>
          </a:p>
          <a:p>
            <a:pPr indent="-431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Trained against entire 100% of training set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/>
          <p:nvPr/>
        </p:nvSpPr>
        <p:spPr>
          <a:xfrm>
            <a:off x="504000" y="301320"/>
            <a:ext cx="9071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-6985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Ridge Regression</a:t>
            </a:r>
          </a:p>
        </p:txBody>
      </p:sp>
      <p:sp>
        <p:nvSpPr>
          <p:cNvPr id="238" name="Shape 238"/>
          <p:cNvSpPr txBox="1"/>
          <p:nvPr/>
        </p:nvSpPr>
        <p:spPr>
          <a:xfrm>
            <a:off x="574250" y="1754990"/>
            <a:ext cx="907170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-2032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rial"/>
              <a:buNone/>
            </a:pPr>
            <a:r>
              <a:rPr b="0" i="0" lang="en-US" sz="3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INSERT CROSS-VALIDATION CURVE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/>
        </p:nvSpPr>
        <p:spPr>
          <a:xfrm>
            <a:off x="504000" y="301320"/>
            <a:ext cx="9071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-6985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Ridge Regression</a:t>
            </a:r>
          </a:p>
        </p:txBody>
      </p:sp>
      <p:sp>
        <p:nvSpPr>
          <p:cNvPr id="244" name="Shape 244"/>
          <p:cNvSpPr txBox="1"/>
          <p:nvPr/>
        </p:nvSpPr>
        <p:spPr>
          <a:xfrm>
            <a:off x="574250" y="1754990"/>
            <a:ext cx="907170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-203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45" name="Shape 245"/>
          <p:cNvGraphicFramePr/>
          <p:nvPr/>
        </p:nvGraphicFramePr>
        <p:xfrm>
          <a:off x="693113" y="22668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{7E04E0F9-691A-4A7E-AE45-8E9BA960802A}</a:tableStyleId>
              </a:tblPr>
              <a:tblGrid>
                <a:gridCol w="2897800"/>
                <a:gridCol w="2897800"/>
                <a:gridCol w="2897800"/>
              </a:tblGrid>
              <a:tr h="674900">
                <a:tc>
                  <a:txBody>
                    <a:bodyPr>
                      <a:noAutofit/>
                    </a:bodyPr>
                    <a:lstStyle/>
                    <a:p>
                      <a:pPr indent="-8890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-8890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R^2 (Training Set)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-8890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RMSE (Training Set)</a:t>
                      </a:r>
                    </a:p>
                  </a:txBody>
                  <a:tcPr marT="91425" marB="91425" marR="91425" marL="91425"/>
                </a:tc>
              </a:tr>
              <a:tr h="674900">
                <a:tc>
                  <a:txBody>
                    <a:bodyPr>
                      <a:noAutofit/>
                    </a:bodyPr>
                    <a:lstStyle/>
                    <a:p>
                      <a:pPr indent="-8890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None/>
                      </a:pPr>
                      <a:r>
                        <a:rPr lang="en-US" sz="1400" u="none" cap="none" strike="noStrike"/>
                        <a:t>SUB-TRAINING SET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-8890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-8890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674900">
                <a:tc>
                  <a:txBody>
                    <a:bodyPr>
                      <a:noAutofit/>
                    </a:bodyPr>
                    <a:lstStyle/>
                    <a:p>
                      <a:pPr indent="-8890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None/>
                      </a:pPr>
                      <a:r>
                        <a:rPr lang="en-US" sz="1400" u="none" cap="none" strike="noStrike"/>
                        <a:t>TEST SET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-8890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-8890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674900">
                <a:tc>
                  <a:txBody>
                    <a:bodyPr>
                      <a:noAutofit/>
                    </a:bodyPr>
                    <a:lstStyle/>
                    <a:p>
                      <a:pPr indent="-69849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7857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TOTAL TRAINING SET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-8890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-8890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/>
          <p:nvPr/>
        </p:nvSpPr>
        <p:spPr>
          <a:xfrm>
            <a:off x="504000" y="301320"/>
            <a:ext cx="9071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-6985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Ridge Regression</a:t>
            </a:r>
          </a:p>
        </p:txBody>
      </p:sp>
      <p:sp>
        <p:nvSpPr>
          <p:cNvPr id="251" name="Shape 251"/>
          <p:cNvSpPr txBox="1"/>
          <p:nvPr/>
        </p:nvSpPr>
        <p:spPr>
          <a:xfrm>
            <a:off x="574250" y="1754990"/>
            <a:ext cx="907170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-203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3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52" name="Shape 252"/>
          <p:cNvGraphicFramePr/>
          <p:nvPr/>
        </p:nvGraphicFramePr>
        <p:xfrm>
          <a:off x="2224713" y="21404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{7E04E0F9-691A-4A7E-AE45-8E9BA960802A}</a:tableStyleId>
              </a:tblPr>
              <a:tblGrid>
                <a:gridCol w="2746750"/>
                <a:gridCol w="2746750"/>
              </a:tblGrid>
              <a:tr h="441875">
                <a:tc>
                  <a:txBody>
                    <a:bodyPr>
                      <a:noAutofit/>
                    </a:bodyPr>
                    <a:lstStyle/>
                    <a:p>
                      <a:pPr indent="-8890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1000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dk1"/>
                          </a:solidFill>
                        </a:rPr>
                        <a:t>Top </a:t>
                      </a:r>
                      <a:r>
                        <a:rPr b="1" lang="en-US" sz="1400" u="none" cap="none" strike="noStrike"/>
                        <a:t>Features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-8890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Coefficient Value</a:t>
                      </a:r>
                    </a:p>
                  </a:txBody>
                  <a:tcPr marT="91425" marB="91425" marR="91425" marL="91425"/>
                </a:tc>
              </a:tr>
              <a:tr h="441875">
                <a:tc>
                  <a:txBody>
                    <a:bodyPr>
                      <a:noAutofit/>
                    </a:bodyPr>
                    <a:lstStyle/>
                    <a:p>
                      <a:pPr indent="-8890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-8890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441875">
                <a:tc>
                  <a:txBody>
                    <a:bodyPr>
                      <a:noAutofit/>
                    </a:bodyPr>
                    <a:lstStyle/>
                    <a:p>
                      <a:pPr indent="-8890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-8890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441875">
                <a:tc>
                  <a:txBody>
                    <a:bodyPr>
                      <a:noAutofit/>
                    </a:bodyPr>
                    <a:lstStyle/>
                    <a:p>
                      <a:pPr indent="-8890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-8890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441875">
                <a:tc>
                  <a:txBody>
                    <a:bodyPr>
                      <a:noAutofit/>
                    </a:bodyPr>
                    <a:lstStyle/>
                    <a:p>
                      <a:pPr indent="-8890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-8890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441875">
                <a:tc>
                  <a:txBody>
                    <a:bodyPr>
                      <a:noAutofit/>
                    </a:bodyPr>
                    <a:lstStyle/>
                    <a:p>
                      <a:pPr indent="-8890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-8890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441875">
                <a:tc>
                  <a:txBody>
                    <a:bodyPr>
                      <a:noAutofit/>
                    </a:bodyPr>
                    <a:lstStyle/>
                    <a:p>
                      <a:pPr indent="-8890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-8890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441875">
                <a:tc>
                  <a:txBody>
                    <a:bodyPr>
                      <a:noAutofit/>
                    </a:bodyPr>
                    <a:lstStyle/>
                    <a:p>
                      <a:pPr indent="-8890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-8890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441875">
                <a:tc>
                  <a:txBody>
                    <a:bodyPr>
                      <a:noAutofit/>
                    </a:bodyPr>
                    <a:lstStyle/>
                    <a:p>
                      <a:pPr indent="-8890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-8890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441875">
                <a:tc>
                  <a:txBody>
                    <a:bodyPr>
                      <a:noAutofit/>
                    </a:bodyPr>
                    <a:lstStyle/>
                    <a:p>
                      <a:pPr indent="-8890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-8890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441875">
                <a:tc>
                  <a:txBody>
                    <a:bodyPr>
                      <a:noAutofit/>
                    </a:bodyPr>
                    <a:lstStyle/>
                    <a:p>
                      <a:pPr indent="-8890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-8890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/>
          <p:nvPr/>
        </p:nvSpPr>
        <p:spPr>
          <a:xfrm>
            <a:off x="504000" y="301320"/>
            <a:ext cx="9071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-6985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Ridge Regression</a:t>
            </a:r>
          </a:p>
        </p:txBody>
      </p:sp>
      <p:sp>
        <p:nvSpPr>
          <p:cNvPr id="258" name="Shape 258"/>
          <p:cNvSpPr txBox="1"/>
          <p:nvPr/>
        </p:nvSpPr>
        <p:spPr>
          <a:xfrm>
            <a:off x="574250" y="1754990"/>
            <a:ext cx="907170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-2032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rial"/>
              <a:buNone/>
            </a:pPr>
            <a:r>
              <a:rPr b="0" i="0" lang="en-US" sz="3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INSERT RESIDUALS PLOT?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/>
          <p:nvPr/>
        </p:nvSpPr>
        <p:spPr>
          <a:xfrm>
            <a:off x="504000" y="301320"/>
            <a:ext cx="9071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-6985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Lasso Regression</a:t>
            </a:r>
          </a:p>
        </p:txBody>
      </p:sp>
      <p:sp>
        <p:nvSpPr>
          <p:cNvPr id="264" name="Shape 264"/>
          <p:cNvSpPr txBox="1"/>
          <p:nvPr/>
        </p:nvSpPr>
        <p:spPr>
          <a:xfrm>
            <a:off x="574250" y="1754990"/>
            <a:ext cx="907170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-203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65" name="Shape 265"/>
          <p:cNvGraphicFramePr/>
          <p:nvPr/>
        </p:nvGraphicFramePr>
        <p:xfrm>
          <a:off x="693113" y="22668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{7E04E0F9-691A-4A7E-AE45-8E9BA960802A}</a:tableStyleId>
              </a:tblPr>
              <a:tblGrid>
                <a:gridCol w="2897800"/>
                <a:gridCol w="2897800"/>
                <a:gridCol w="2897800"/>
              </a:tblGrid>
              <a:tr h="674900">
                <a:tc>
                  <a:txBody>
                    <a:bodyPr>
                      <a:noAutofit/>
                    </a:bodyPr>
                    <a:lstStyle/>
                    <a:p>
                      <a:pPr indent="-8890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-8890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R^2 (Training Set)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-8890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RMSE (Training Set)</a:t>
                      </a:r>
                    </a:p>
                  </a:txBody>
                  <a:tcPr marT="91425" marB="91425" marR="91425" marL="91425"/>
                </a:tc>
              </a:tr>
              <a:tr h="674900">
                <a:tc>
                  <a:txBody>
                    <a:bodyPr>
                      <a:noAutofit/>
                    </a:bodyPr>
                    <a:lstStyle/>
                    <a:p>
                      <a:pPr indent="-8890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None/>
                      </a:pPr>
                      <a:r>
                        <a:rPr lang="en-US" sz="1400" u="none" cap="none" strike="noStrike"/>
                        <a:t>SUB-TRAINING SET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-8890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-8890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674900">
                <a:tc>
                  <a:txBody>
                    <a:bodyPr>
                      <a:noAutofit/>
                    </a:bodyPr>
                    <a:lstStyle/>
                    <a:p>
                      <a:pPr indent="-8890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None/>
                      </a:pPr>
                      <a:r>
                        <a:rPr lang="en-US" sz="1400" u="none" cap="none" strike="noStrike"/>
                        <a:t>TEST SET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-8890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-8890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674900">
                <a:tc>
                  <a:txBody>
                    <a:bodyPr>
                      <a:noAutofit/>
                    </a:bodyPr>
                    <a:lstStyle/>
                    <a:p>
                      <a:pPr indent="-8890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1000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TOTAL TRAINING SET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-8890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-8890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/>
          <p:nvPr/>
        </p:nvSpPr>
        <p:spPr>
          <a:xfrm>
            <a:off x="504000" y="301320"/>
            <a:ext cx="9071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-6985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Lasso Regression</a:t>
            </a:r>
          </a:p>
        </p:txBody>
      </p:sp>
      <p:sp>
        <p:nvSpPr>
          <p:cNvPr id="271" name="Shape 271"/>
          <p:cNvSpPr txBox="1"/>
          <p:nvPr/>
        </p:nvSpPr>
        <p:spPr>
          <a:xfrm>
            <a:off x="574250" y="1754990"/>
            <a:ext cx="907170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-203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3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72" name="Shape 272"/>
          <p:cNvGraphicFramePr/>
          <p:nvPr/>
        </p:nvGraphicFramePr>
        <p:xfrm>
          <a:off x="2224713" y="21404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{7E04E0F9-691A-4A7E-AE45-8E9BA960802A}</a:tableStyleId>
              </a:tblPr>
              <a:tblGrid>
                <a:gridCol w="2746750"/>
                <a:gridCol w="2746750"/>
              </a:tblGrid>
              <a:tr h="441875">
                <a:tc>
                  <a:txBody>
                    <a:bodyPr>
                      <a:noAutofit/>
                    </a:bodyPr>
                    <a:lstStyle/>
                    <a:p>
                      <a:pPr indent="-8890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1000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dk1"/>
                          </a:solidFill>
                        </a:rPr>
                        <a:t>Top </a:t>
                      </a:r>
                      <a:r>
                        <a:rPr b="1" lang="en-US" sz="1400" u="none" cap="none" strike="noStrike"/>
                        <a:t>Features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-8890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Coefficient Value</a:t>
                      </a:r>
                    </a:p>
                  </a:txBody>
                  <a:tcPr marT="91425" marB="91425" marR="91425" marL="91425"/>
                </a:tc>
              </a:tr>
              <a:tr h="441875">
                <a:tc>
                  <a:txBody>
                    <a:bodyPr>
                      <a:noAutofit/>
                    </a:bodyPr>
                    <a:lstStyle/>
                    <a:p>
                      <a:pPr indent="-8890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-8890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441875">
                <a:tc>
                  <a:txBody>
                    <a:bodyPr>
                      <a:noAutofit/>
                    </a:bodyPr>
                    <a:lstStyle/>
                    <a:p>
                      <a:pPr indent="-8890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-8890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441875">
                <a:tc>
                  <a:txBody>
                    <a:bodyPr>
                      <a:noAutofit/>
                    </a:bodyPr>
                    <a:lstStyle/>
                    <a:p>
                      <a:pPr indent="-8890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-8890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441875">
                <a:tc>
                  <a:txBody>
                    <a:bodyPr>
                      <a:noAutofit/>
                    </a:bodyPr>
                    <a:lstStyle/>
                    <a:p>
                      <a:pPr indent="-8890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-8890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441875">
                <a:tc>
                  <a:txBody>
                    <a:bodyPr>
                      <a:noAutofit/>
                    </a:bodyPr>
                    <a:lstStyle/>
                    <a:p>
                      <a:pPr indent="-8890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-8890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441875">
                <a:tc>
                  <a:txBody>
                    <a:bodyPr>
                      <a:noAutofit/>
                    </a:bodyPr>
                    <a:lstStyle/>
                    <a:p>
                      <a:pPr indent="-8890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-8890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441875">
                <a:tc>
                  <a:txBody>
                    <a:bodyPr>
                      <a:noAutofit/>
                    </a:bodyPr>
                    <a:lstStyle/>
                    <a:p>
                      <a:pPr indent="-8890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-8890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441875">
                <a:tc>
                  <a:txBody>
                    <a:bodyPr>
                      <a:noAutofit/>
                    </a:bodyPr>
                    <a:lstStyle/>
                    <a:p>
                      <a:pPr indent="-8890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-8890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441875">
                <a:tc>
                  <a:txBody>
                    <a:bodyPr>
                      <a:noAutofit/>
                    </a:bodyPr>
                    <a:lstStyle/>
                    <a:p>
                      <a:pPr indent="-8890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-8890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441875">
                <a:tc>
                  <a:txBody>
                    <a:bodyPr>
                      <a:noAutofit/>
                    </a:bodyPr>
                    <a:lstStyle/>
                    <a:p>
                      <a:pPr indent="-8890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-8890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4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Decision Trees</a:t>
            </a:r>
          </a:p>
        </p:txBody>
      </p:sp>
      <p:pic>
        <p:nvPicPr>
          <p:cNvPr id="278" name="Shape 2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640" y="2109960"/>
            <a:ext cx="9777775" cy="40079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4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Decision Trees</a:t>
            </a:r>
          </a:p>
        </p:txBody>
      </p:sp>
      <p:pic>
        <p:nvPicPr>
          <p:cNvPr id="284" name="Shape 2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1040" y="1980000"/>
            <a:ext cx="7147024" cy="43784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Shape 28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3880" y="1828800"/>
            <a:ext cx="7916446" cy="4620771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Shape 290"/>
          <p:cNvSpPr txBox="1"/>
          <p:nvPr/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lang="en-US" sz="4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Decision Trees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4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Machine Learning Models</a:t>
            </a:r>
          </a:p>
        </p:txBody>
      </p:sp>
      <p:sp>
        <p:nvSpPr>
          <p:cNvPr id="126" name="Shape 126"/>
          <p:cNvSpPr/>
          <p:nvPr/>
        </p:nvSpPr>
        <p:spPr>
          <a:xfrm>
            <a:off x="504000" y="1769040"/>
            <a:ext cx="9070560" cy="4383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-330400" lvl="0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3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Insert diagram</a:t>
            </a:r>
          </a:p>
          <a:p>
            <a:pPr indent="-330400" lvl="0" marL="432000" marR="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3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Linear Regression Based</a:t>
            </a:r>
          </a:p>
          <a:p>
            <a:pPr indent="-330599" lvl="1" marL="864000" marR="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Multi-Linear</a:t>
            </a:r>
          </a:p>
          <a:p>
            <a:pPr indent="-330599" lvl="1" marL="864000" marR="0" rtl="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Ridge Regression</a:t>
            </a:r>
          </a:p>
          <a:p>
            <a:pPr indent="-330599" lvl="1" marL="864000" marR="0" rtl="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Lasso Regression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None/>
            </a:pPr>
            <a:r>
              <a:t/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4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Random Forest</a:t>
            </a:r>
          </a:p>
        </p:txBody>
      </p:sp>
      <p:pic>
        <p:nvPicPr>
          <p:cNvPr id="296" name="Shape 29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480" y="2119680"/>
            <a:ext cx="9778852" cy="3998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Shape 30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560" y="1427040"/>
            <a:ext cx="9594534" cy="5600086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Shape 302"/>
          <p:cNvSpPr txBox="1"/>
          <p:nvPr/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lang="en-US" sz="4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Random Forests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4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Gradient Boosting</a:t>
            </a:r>
          </a:p>
        </p:txBody>
      </p:sp>
      <p:pic>
        <p:nvPicPr>
          <p:cNvPr id="308" name="Shape 30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000" y="2108160"/>
            <a:ext cx="9762449" cy="40097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3" name="Shape 3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5360" y="1313280"/>
            <a:ext cx="9605608" cy="5606550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Shape 314"/>
          <p:cNvSpPr txBox="1"/>
          <p:nvPr/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lang="en-US" sz="4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Gradient Boosting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/>
          <p:nvPr/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4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CV Grid Search</a:t>
            </a:r>
          </a:p>
        </p:txBody>
      </p:sp>
      <p:sp>
        <p:nvSpPr>
          <p:cNvPr id="320" name="Shape 320"/>
          <p:cNvSpPr/>
          <p:nvPr/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/>
        </p:nvSpPr>
        <p:spPr>
          <a:xfrm>
            <a:off x="468360" y="2700000"/>
            <a:ext cx="9070560" cy="1261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4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EDA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/>
        </p:nvSpPr>
        <p:spPr>
          <a:xfrm>
            <a:off x="540000" y="180000"/>
            <a:ext cx="9070560" cy="1261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4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EDA - Categorical Vars</a:t>
            </a:r>
          </a:p>
        </p:txBody>
      </p:sp>
      <p:pic>
        <p:nvPicPr>
          <p:cNvPr id="137" name="Shape 1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0000" y="1224360"/>
            <a:ext cx="9288460" cy="59219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4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EDA - Continuous Vars </a:t>
            </a:r>
          </a:p>
        </p:txBody>
      </p:sp>
      <p:pic>
        <p:nvPicPr>
          <p:cNvPr id="143" name="Shape 1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0000" y="1440000"/>
            <a:ext cx="8162368" cy="52040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4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EDA – Correlation Plots</a:t>
            </a:r>
          </a:p>
        </p:txBody>
      </p:sp>
      <p:pic>
        <p:nvPicPr>
          <p:cNvPr id="149" name="Shape 1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34080" y="1800000"/>
            <a:ext cx="7395460" cy="4715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/>
        </p:nvSpPr>
        <p:spPr>
          <a:xfrm>
            <a:off x="504000" y="301320"/>
            <a:ext cx="9071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-6985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4400"/>
              <a:t>EDA - OverallQual</a:t>
            </a:r>
          </a:p>
        </p:txBody>
      </p:sp>
      <p:pic>
        <p:nvPicPr>
          <p:cNvPr descr="OverallQual.png" id="155" name="Shape 1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6088" y="1755820"/>
            <a:ext cx="7892629" cy="56698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/>
        </p:nvSpPr>
        <p:spPr>
          <a:xfrm>
            <a:off x="504000" y="301320"/>
            <a:ext cx="9071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-6985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4400"/>
              <a:t>EDA - Neighborhood</a:t>
            </a:r>
          </a:p>
        </p:txBody>
      </p:sp>
      <p:pic>
        <p:nvPicPr>
          <p:cNvPr descr="Neighborhood.png" id="161" name="Shape 1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7375" y="1563420"/>
            <a:ext cx="7830815" cy="56630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