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3E27A7E-B946-4B3B-AD83-17967F4C165E}" type="slidenum"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68360" y="23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Kaggle House Price Challenge</a:t>
            </a:r>
            <a:br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Least Squares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Engineering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Outliers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Skewness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Scaled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Numerical=&gt;Categorical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Models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Worked with Shortlisted 20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Categorical Grouped into Quartiles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Neighborhood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Overall Quality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of VIF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Model (cont.)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Influence Plot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Model (cont.)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Residual Plot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Trees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62640" y="2109960"/>
            <a:ext cx="9824040" cy="40100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Trees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301040" y="1980000"/>
            <a:ext cx="7158960" cy="43848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Forest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60480" y="2119680"/>
            <a:ext cx="9851760" cy="40003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Boosting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63000" y="2108160"/>
            <a:ext cx="9819000" cy="40118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Workflow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 Diagram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Models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 diagram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Regression Based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Multi-Linear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Ridge Regression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Lasso Regression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68360" y="270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40000" y="18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 - Categorical Vars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40000" y="1224360"/>
            <a:ext cx="9301320" cy="5940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 - Continuous Vars 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080000" y="1440000"/>
            <a:ext cx="8173800" cy="5220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 – Correlation Plots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234080" y="1800000"/>
            <a:ext cx="7405920" cy="47296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 - Scatterplot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18120" y="1440000"/>
            <a:ext cx="9019440" cy="5760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Missingness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Categorical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Impute 'None'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 : Electrical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Continuous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Median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Application>LibreOffice/5.3.4.2$Windows_X86_64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creator/>
  <dc:description/>
  <dc:language>en-US</dc:language>
  <cp:lastModifiedBy/>
  <dcterms:modified xsi:type="dcterms:W3CDTF">2017-11-10T21:02:26Z</dcterms:modified>
  <cp:revision>12</cp:revision>
  <dc:subject/>
  <dc:title/>
</cp:coreProperties>
</file>