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972632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2612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97161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44954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800209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6331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555BA-6C63-4939-A665-245D1FC00ED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88250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82475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29781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08AE6406-1AA9-466A-BB26-4173F06B2034}" type="datetimeFigureOut">
              <a:rPr lang="zh-CN" altLang="en-US" smtClean="0"/>
              <a:t>2020/7/19</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213754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8AE6406-1AA9-466A-BB26-4173F06B2034}" type="datetimeFigureOut">
              <a:rPr lang="zh-CN" altLang="en-US" smtClean="0"/>
              <a:t>2020/7/19</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328293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8AE6406-1AA9-466A-BB26-4173F06B2034}" type="datetimeFigureOut">
              <a:rPr lang="zh-CN" altLang="en-US" smtClean="0"/>
              <a:t>2020/7/19</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93555BA-6C63-4939-A665-245D1FC00EDD}" type="slidenum">
              <a:rPr lang="zh-CN" altLang="en-US" smtClean="0"/>
              <a:t>‹#›</a:t>
            </a:fld>
            <a:endParaRPr lang="zh-CN" altLang="en-US"/>
          </a:p>
        </p:txBody>
      </p:sp>
    </p:spTree>
    <p:extLst>
      <p:ext uri="{BB962C8B-B14F-4D97-AF65-F5344CB8AC3E}">
        <p14:creationId xmlns:p14="http://schemas.microsoft.com/office/powerpoint/2010/main" val="13313311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E403-7238-4AA4-AF12-EB6CABEEEA2B}"/>
              </a:ext>
            </a:extLst>
          </p:cNvPr>
          <p:cNvSpPr>
            <a:spLocks noGrp="1"/>
          </p:cNvSpPr>
          <p:nvPr>
            <p:ph type="ctrTitle"/>
          </p:nvPr>
        </p:nvSpPr>
        <p:spPr/>
        <p:txBody>
          <a:bodyPr/>
          <a:lstStyle/>
          <a:p>
            <a:r>
              <a:rPr lang="zh-CN" altLang="en-US" dirty="0"/>
              <a:t>中文文本纠错相关技术</a:t>
            </a:r>
          </a:p>
        </p:txBody>
      </p:sp>
      <p:sp>
        <p:nvSpPr>
          <p:cNvPr id="3" name="副标题 2">
            <a:extLst>
              <a:ext uri="{FF2B5EF4-FFF2-40B4-BE49-F238E27FC236}">
                <a16:creationId xmlns:a16="http://schemas.microsoft.com/office/drawing/2014/main" id="{B42BCAF8-2816-43EE-93E7-533577C13933}"/>
              </a:ext>
            </a:extLst>
          </p:cNvPr>
          <p:cNvSpPr>
            <a:spLocks noGrp="1"/>
          </p:cNvSpPr>
          <p:nvPr>
            <p:ph type="subTitle" idx="1"/>
          </p:nvPr>
        </p:nvSpPr>
        <p:spPr/>
        <p:txBody>
          <a:bodyPr>
            <a:normAutofit/>
          </a:bodyPr>
          <a:lstStyle/>
          <a:p>
            <a:r>
              <a:rPr lang="zh-CN" altLang="en-US" dirty="0"/>
              <a:t>报告人：李英豪</a:t>
            </a:r>
            <a:endParaRPr lang="en-US" altLang="zh-CN" dirty="0"/>
          </a:p>
          <a:p>
            <a:r>
              <a:rPr lang="zh-CN" altLang="en-US" dirty="0"/>
              <a:t>报告时间：</a:t>
            </a:r>
            <a:r>
              <a:rPr lang="en-US" altLang="zh-CN" dirty="0"/>
              <a:t>2020.7.19</a:t>
            </a:r>
            <a:endParaRPr lang="zh-CN" altLang="en-US" dirty="0"/>
          </a:p>
        </p:txBody>
      </p:sp>
    </p:spTree>
    <p:extLst>
      <p:ext uri="{BB962C8B-B14F-4D97-AF65-F5344CB8AC3E}">
        <p14:creationId xmlns:p14="http://schemas.microsoft.com/office/powerpoint/2010/main" val="42198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EFFC7-4E04-4437-9421-F6C8A8552FA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4A399C4C-926B-4C15-8CB8-3082C57BA764}"/>
              </a:ext>
            </a:extLst>
          </p:cNvPr>
          <p:cNvSpPr>
            <a:spLocks noGrp="1"/>
          </p:cNvSpPr>
          <p:nvPr>
            <p:ph idx="1"/>
          </p:nvPr>
        </p:nvSpPr>
        <p:spPr/>
        <p:txBody>
          <a:bodyPr/>
          <a:lstStyle/>
          <a:p>
            <a:r>
              <a:rPr lang="zh-CN" altLang="en-US" dirty="0"/>
              <a:t>着全球第二语言学习者的增多，发展与改进如纠错系统的辅助工具的必要性也在增加。</a:t>
            </a:r>
            <a:endParaRPr lang="en-US" altLang="zh-CN" dirty="0"/>
          </a:p>
          <a:p>
            <a:endParaRPr lang="en-US" altLang="zh-CN" dirty="0"/>
          </a:p>
          <a:p>
            <a:r>
              <a:rPr lang="zh-CN" altLang="en-US" dirty="0"/>
              <a:t>自动对文章进行评分，将极大地促进第二语言学习者的理解。</a:t>
            </a:r>
            <a:endParaRPr lang="en-US" altLang="zh-CN" dirty="0"/>
          </a:p>
          <a:p>
            <a:endParaRPr lang="en-US" altLang="zh-CN" dirty="0"/>
          </a:p>
          <a:p>
            <a:r>
              <a:rPr lang="zh-CN" altLang="en-US" dirty="0"/>
              <a:t>所以开发能够自动纠正书面文本中各种错误的系统是十分必要且有意义的。</a:t>
            </a:r>
            <a:endParaRPr lang="en-US" altLang="zh-CN" dirty="0"/>
          </a:p>
          <a:p>
            <a:endParaRPr lang="zh-CN" altLang="en-US" dirty="0"/>
          </a:p>
        </p:txBody>
      </p:sp>
    </p:spTree>
    <p:extLst>
      <p:ext uri="{BB962C8B-B14F-4D97-AF65-F5344CB8AC3E}">
        <p14:creationId xmlns:p14="http://schemas.microsoft.com/office/powerpoint/2010/main" val="352405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4358E-7594-494F-80B1-A7BCEF9CAD0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FED7654-3E00-429C-AABD-31CD902CC9B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32005482"/>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12</TotalTime>
  <Words>73</Words>
  <Application>Microsoft Office PowerPoint</Application>
  <PresentationFormat>宽屏</PresentationFormat>
  <Paragraphs>9</Paragraphs>
  <Slides>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vt:i4>
      </vt:variant>
    </vt:vector>
  </HeadingPairs>
  <TitlesOfParts>
    <vt:vector size="6" baseType="lpstr">
      <vt:lpstr>Arial</vt:lpstr>
      <vt:lpstr>Gill Sans MT</vt:lpstr>
      <vt:lpstr>包裹</vt:lpstr>
      <vt:lpstr>中文文本纠错相关技术</vt:lpstr>
      <vt:lpstr>概述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中文文本纠错相关技术</dc:title>
  <dc:creator>DELL</dc:creator>
  <cp:lastModifiedBy>DELL</cp:lastModifiedBy>
  <cp:revision>3</cp:revision>
  <dcterms:created xsi:type="dcterms:W3CDTF">2020-07-19T14:44:53Z</dcterms:created>
  <dcterms:modified xsi:type="dcterms:W3CDTF">2020-07-19T14:57:05Z</dcterms:modified>
</cp:coreProperties>
</file>