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2" d="100"/>
          <a:sy n="82" d="100"/>
        </p:scale>
        <p:origin x="326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bo Chu" userId="47f983e9-60a7-4bfc-9ce3-7f5ea651350b" providerId="ADAL" clId="{D86C8577-F3E8-44A5-876A-7FE4D973690E}"/>
    <pc:docChg chg="undo redo custSel delSld modSld">
      <pc:chgData name="Chunbo Chu" userId="47f983e9-60a7-4bfc-9ce3-7f5ea651350b" providerId="ADAL" clId="{D86C8577-F3E8-44A5-876A-7FE4D973690E}" dt="2022-03-16T16:59:53.008" v="64" actId="1076"/>
      <pc:docMkLst>
        <pc:docMk/>
      </pc:docMkLst>
      <pc:sldChg chg="addSp delSp modSp">
        <pc:chgData name="Chunbo Chu" userId="47f983e9-60a7-4bfc-9ce3-7f5ea651350b" providerId="ADAL" clId="{D86C8577-F3E8-44A5-876A-7FE4D973690E}" dt="2022-03-16T16:59:53.008" v="64" actId="1076"/>
        <pc:sldMkLst>
          <pc:docMk/>
          <pc:sldMk cId="2013995960" sldId="257"/>
        </pc:sldMkLst>
        <pc:spChg chg="del">
          <ac:chgData name="Chunbo Chu" userId="47f983e9-60a7-4bfc-9ce3-7f5ea651350b" providerId="ADAL" clId="{D86C8577-F3E8-44A5-876A-7FE4D973690E}" dt="2022-03-16T16:59:25.899" v="63" actId="478"/>
          <ac:spMkLst>
            <pc:docMk/>
            <pc:sldMk cId="2013995960" sldId="257"/>
            <ac:spMk id="2" creationId="{F6458F41-5BC2-43CE-8B75-FDE25DAE05C2}"/>
          </ac:spMkLst>
        </pc:spChg>
        <pc:spChg chg="add mod">
          <ac:chgData name="Chunbo Chu" userId="47f983e9-60a7-4bfc-9ce3-7f5ea651350b" providerId="ADAL" clId="{D86C8577-F3E8-44A5-876A-7FE4D973690E}" dt="2022-03-16T16:58:19.946" v="56" actId="1076"/>
          <ac:spMkLst>
            <pc:docMk/>
            <pc:sldMk cId="2013995960" sldId="257"/>
            <ac:spMk id="3" creationId="{B6B1C347-DF3A-49E3-B94C-3B41589FBA9E}"/>
          </ac:spMkLst>
        </pc:spChg>
        <pc:spChg chg="del">
          <ac:chgData name="Chunbo Chu" userId="47f983e9-60a7-4bfc-9ce3-7f5ea651350b" providerId="ADAL" clId="{D86C8577-F3E8-44A5-876A-7FE4D973690E}" dt="2022-03-14T21:08:52.161" v="8" actId="478"/>
          <ac:spMkLst>
            <pc:docMk/>
            <pc:sldMk cId="2013995960" sldId="257"/>
            <ac:spMk id="5" creationId="{6A2CF59A-E0E5-47F7-8629-823EF49C36CE}"/>
          </ac:spMkLst>
        </pc:spChg>
        <pc:spChg chg="del">
          <ac:chgData name="Chunbo Chu" userId="47f983e9-60a7-4bfc-9ce3-7f5ea651350b" providerId="ADAL" clId="{D86C8577-F3E8-44A5-876A-7FE4D973690E}" dt="2022-03-14T21:08:55.430" v="10" actId="478"/>
          <ac:spMkLst>
            <pc:docMk/>
            <pc:sldMk cId="2013995960" sldId="257"/>
            <ac:spMk id="8" creationId="{A5E0F38A-0327-406D-977B-F1D5DE9E37E8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9" creationId="{2A58723D-1FA9-4865-ABBD-BE1825212386}"/>
          </ac:spMkLst>
        </pc:spChg>
        <pc:spChg chg="mod">
          <ac:chgData name="Chunbo Chu" userId="47f983e9-60a7-4bfc-9ce3-7f5ea651350b" providerId="ADAL" clId="{D86C8577-F3E8-44A5-876A-7FE4D973690E}" dt="2022-03-16T16:56:17.812" v="20" actId="1036"/>
          <ac:spMkLst>
            <pc:docMk/>
            <pc:sldMk cId="2013995960" sldId="257"/>
            <ac:spMk id="13" creationId="{328FD660-32AA-4EE3-B740-8F4347B98EBC}"/>
          </ac:spMkLst>
        </pc:spChg>
        <pc:spChg chg="mod">
          <ac:chgData name="Chunbo Chu" userId="47f983e9-60a7-4bfc-9ce3-7f5ea651350b" providerId="ADAL" clId="{D86C8577-F3E8-44A5-876A-7FE4D973690E}" dt="2022-03-16T16:59:15.269" v="61" actId="1076"/>
          <ac:spMkLst>
            <pc:docMk/>
            <pc:sldMk cId="2013995960" sldId="257"/>
            <ac:spMk id="14" creationId="{A1510073-D245-4DA4-BA94-FE249BC87F3E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5" creationId="{F102C723-5962-4DA9-8538-411A86645BFA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6" creationId="{6EAE9700-3B93-4E8D-9DDD-382DE8334773}"/>
          </ac:spMkLst>
        </pc:spChg>
        <pc:spChg chg="mod">
          <ac:chgData name="Chunbo Chu" userId="47f983e9-60a7-4bfc-9ce3-7f5ea651350b" providerId="ADAL" clId="{D86C8577-F3E8-44A5-876A-7FE4D973690E}" dt="2022-03-16T16:55:16.465" v="12" actId="1036"/>
          <ac:spMkLst>
            <pc:docMk/>
            <pc:sldMk cId="2013995960" sldId="257"/>
            <ac:spMk id="18" creationId="{F86631B3-8330-4D29-8E45-81D0F41F4B89}"/>
          </ac:spMkLst>
        </pc:spChg>
        <pc:spChg chg="add mod">
          <ac:chgData name="Chunbo Chu" userId="47f983e9-60a7-4bfc-9ce3-7f5ea651350b" providerId="ADAL" clId="{D86C8577-F3E8-44A5-876A-7FE4D973690E}" dt="2022-03-16T16:58:16.446" v="55" actId="1076"/>
          <ac:spMkLst>
            <pc:docMk/>
            <pc:sldMk cId="2013995960" sldId="257"/>
            <ac:spMk id="19" creationId="{4CAC04A9-DD1A-4BD6-80A4-A81C374D2F14}"/>
          </ac:spMkLst>
        </pc:spChg>
        <pc:spChg chg="add mod">
          <ac:chgData name="Chunbo Chu" userId="47f983e9-60a7-4bfc-9ce3-7f5ea651350b" providerId="ADAL" clId="{D86C8577-F3E8-44A5-876A-7FE4D973690E}" dt="2022-03-16T16:56:50.202" v="28" actId="1076"/>
          <ac:spMkLst>
            <pc:docMk/>
            <pc:sldMk cId="2013995960" sldId="257"/>
            <ac:spMk id="20" creationId="{691AE2A0-EF96-4CF2-96A3-B5C4446F2515}"/>
          </ac:spMkLst>
        </pc:spChg>
        <pc:spChg chg="add mod">
          <ac:chgData name="Chunbo Chu" userId="47f983e9-60a7-4bfc-9ce3-7f5ea651350b" providerId="ADAL" clId="{D86C8577-F3E8-44A5-876A-7FE4D973690E}" dt="2022-03-16T16:56:55.892" v="30" actId="1076"/>
          <ac:spMkLst>
            <pc:docMk/>
            <pc:sldMk cId="2013995960" sldId="257"/>
            <ac:spMk id="21" creationId="{78172ED8-912D-4EAC-983C-72A5811BC624}"/>
          </ac:spMkLst>
        </pc:spChg>
        <pc:spChg chg="add mod">
          <ac:chgData name="Chunbo Chu" userId="47f983e9-60a7-4bfc-9ce3-7f5ea651350b" providerId="ADAL" clId="{D86C8577-F3E8-44A5-876A-7FE4D973690E}" dt="2022-03-16T16:57:02.457" v="34" actId="20577"/>
          <ac:spMkLst>
            <pc:docMk/>
            <pc:sldMk cId="2013995960" sldId="257"/>
            <ac:spMk id="22" creationId="{D5CD8C17-142E-4E81-9C53-74FCC5B88001}"/>
          </ac:spMkLst>
        </pc:spChg>
        <pc:spChg chg="add mod">
          <ac:chgData name="Chunbo Chu" userId="47f983e9-60a7-4bfc-9ce3-7f5ea651350b" providerId="ADAL" clId="{D86C8577-F3E8-44A5-876A-7FE4D973690E}" dt="2022-03-16T16:57:13.025" v="37" actId="20577"/>
          <ac:spMkLst>
            <pc:docMk/>
            <pc:sldMk cId="2013995960" sldId="257"/>
            <ac:spMk id="23" creationId="{96C73F4F-5496-46DC-8085-5D9F3EC3AF5D}"/>
          </ac:spMkLst>
        </pc:spChg>
        <pc:spChg chg="add mod">
          <ac:chgData name="Chunbo Chu" userId="47f983e9-60a7-4bfc-9ce3-7f5ea651350b" providerId="ADAL" clId="{D86C8577-F3E8-44A5-876A-7FE4D973690E}" dt="2022-03-16T16:57:18.690" v="40" actId="20577"/>
          <ac:spMkLst>
            <pc:docMk/>
            <pc:sldMk cId="2013995960" sldId="257"/>
            <ac:spMk id="24" creationId="{1CD6F5DB-A906-45E6-AD71-C847AE51DAEC}"/>
          </ac:spMkLst>
        </pc:spChg>
        <pc:spChg chg="add mod">
          <ac:chgData name="Chunbo Chu" userId="47f983e9-60a7-4bfc-9ce3-7f5ea651350b" providerId="ADAL" clId="{D86C8577-F3E8-44A5-876A-7FE4D973690E}" dt="2022-03-16T16:57:32.970" v="45" actId="20577"/>
          <ac:spMkLst>
            <pc:docMk/>
            <pc:sldMk cId="2013995960" sldId="257"/>
            <ac:spMk id="25" creationId="{833F1FCB-80A6-4037-9670-920A71DA03B0}"/>
          </ac:spMkLst>
        </pc:spChg>
        <pc:spChg chg="add mod">
          <ac:chgData name="Chunbo Chu" userId="47f983e9-60a7-4bfc-9ce3-7f5ea651350b" providerId="ADAL" clId="{D86C8577-F3E8-44A5-876A-7FE4D973690E}" dt="2022-03-16T16:57:45.478" v="49" actId="20577"/>
          <ac:spMkLst>
            <pc:docMk/>
            <pc:sldMk cId="2013995960" sldId="257"/>
            <ac:spMk id="26" creationId="{52102EC3-15AC-40FD-9333-75F67312B85F}"/>
          </ac:spMkLst>
        </pc:spChg>
        <pc:spChg chg="add mod">
          <ac:chgData name="Chunbo Chu" userId="47f983e9-60a7-4bfc-9ce3-7f5ea651350b" providerId="ADAL" clId="{D86C8577-F3E8-44A5-876A-7FE4D973690E}" dt="2022-03-16T16:59:53.008" v="64" actId="1076"/>
          <ac:spMkLst>
            <pc:docMk/>
            <pc:sldMk cId="2013995960" sldId="257"/>
            <ac:spMk id="27" creationId="{0AE216CA-769C-4659-AE40-3D0CF3802DF0}"/>
          </ac:spMkLst>
        </pc:sp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7" creationId="{38B37C9B-B2D2-45BC-9078-69C14DABC00D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0" creationId="{E493C3BE-1716-432D-80C8-D917F9218A21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1" creationId="{5F1B5D06-A1BF-4B1B-B571-789C96197B44}"/>
          </ac:graphicFrameMkLst>
        </pc:graphicFrameChg>
        <pc:graphicFrameChg chg="mod">
          <ac:chgData name="Chunbo Chu" userId="47f983e9-60a7-4bfc-9ce3-7f5ea651350b" providerId="ADAL" clId="{D86C8577-F3E8-44A5-876A-7FE4D973690E}" dt="2022-03-16T16:59:15.269" v="61" actId="1076"/>
          <ac:graphicFrameMkLst>
            <pc:docMk/>
            <pc:sldMk cId="2013995960" sldId="257"/>
            <ac:graphicFrameMk id="12" creationId="{373613AB-6126-4DD8-92AA-582F1F35D40D}"/>
          </ac:graphicFrameMkLst>
        </pc:graphicFrameChg>
        <pc:picChg chg="del">
          <ac:chgData name="Chunbo Chu" userId="47f983e9-60a7-4bfc-9ce3-7f5ea651350b" providerId="ADAL" clId="{D86C8577-F3E8-44A5-876A-7FE4D973690E}" dt="2022-03-14T21:08:54.389" v="9" actId="478"/>
          <ac:picMkLst>
            <pc:docMk/>
            <pc:sldMk cId="2013995960" sldId="257"/>
            <ac:picMk id="4" creationId="{CFC645B3-7A83-423C-AD5E-EAAB9743FCBD}"/>
          </ac:picMkLst>
        </pc:picChg>
        <pc:picChg chg="add mod">
          <ac:chgData name="Chunbo Chu" userId="47f983e9-60a7-4bfc-9ce3-7f5ea651350b" providerId="ADAL" clId="{D86C8577-F3E8-44A5-876A-7FE4D973690E}" dt="2022-03-16T16:59:20.786" v="62" actId="1076"/>
          <ac:picMkLst>
            <pc:docMk/>
            <pc:sldMk cId="2013995960" sldId="257"/>
            <ac:picMk id="6" creationId="{C04C2C30-6B20-4E57-B976-A7802EA10E72}"/>
          </ac:picMkLst>
        </pc:picChg>
        <pc:picChg chg="add del">
          <ac:chgData name="Chunbo Chu" userId="47f983e9-60a7-4bfc-9ce3-7f5ea651350b" providerId="ADAL" clId="{D86C8577-F3E8-44A5-876A-7FE4D973690E}" dt="2022-03-14T20:59:17.132" v="6"/>
          <ac:picMkLst>
            <pc:docMk/>
            <pc:sldMk cId="2013995960" sldId="257"/>
            <ac:picMk id="13" creationId="{DCFD2981-B7C0-4ECD-A9C5-D993108CA132}"/>
          </ac:picMkLst>
        </pc:picChg>
        <pc:picChg chg="add del">
          <ac:chgData name="Chunbo Chu" userId="47f983e9-60a7-4bfc-9ce3-7f5ea651350b" providerId="ADAL" clId="{D86C8577-F3E8-44A5-876A-7FE4D973690E}" dt="2022-03-14T20:59:12.689" v="5"/>
          <ac:picMkLst>
            <pc:docMk/>
            <pc:sldMk cId="2013995960" sldId="257"/>
            <ac:picMk id="1028" creationId="{27B8D67D-98D7-45FA-B456-FA444AD418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0886-2811-4C84-9D39-225C03654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983B-90F9-459D-ADE1-241FADF4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8902-DBFB-451C-9CA5-B1CAE33E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885A-3F7B-46E4-B9CF-A12B7AF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30A9-803C-445F-AE38-DF16FAE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0D10-809D-419D-A9A8-43B4ADFA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909F-2EBF-4A6B-A2E7-F392049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294B-54AF-4777-9CD7-C72AA451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97CC-8EB8-43E6-9732-3BFDBB6F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9EE4-B0EB-42CA-A16C-ADE7E2CB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B168-2EF3-45CE-BEDA-117A1475D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DDB1-6413-4B40-9B6C-EBEC7FB2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B0A9-C567-4742-B0A8-452ABD6D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61CE-5267-4A89-BE7F-B062327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D5BA-F4B4-4F16-9A6E-FC5112A2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1C5-A336-4F7C-BF61-4803F80D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61FA-7C5D-4EED-9F33-F99F3049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C5BF-C61A-4134-B911-2785B405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047F-6138-42D5-8202-43291FF5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DC56-B555-4AA4-9798-94CD45A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8DB3-B0B9-412F-8953-AC5B68BD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FE8A-F5FD-4961-9F77-0DFE743D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56C7-3A7A-4C31-93E7-F6E242F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3EB9-0AC9-464D-AA27-18EB2C7B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3C98-7778-43B9-9403-C1106B8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453-350D-477A-B208-AFA42066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DB7-26EF-491B-943E-D1D01A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763A-6A8C-4213-9723-2A579FDA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DF82-43F4-4EC8-AC0F-7060E99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4E03-3486-4691-ABDA-195EEEFF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7E06-1D25-464A-BE33-304CCF0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E708-001B-43A5-95B3-714EC5C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B8E0-742D-4AD1-9B07-5832B095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CD13-9738-49B0-A9E8-71536C67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9941F-D534-4715-BF45-24ABB8E3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F24D-4CBA-47DF-9B15-A95D314C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FAB3-FBBD-44B2-80B2-82D0477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35FCC-F6F8-4EE5-A425-611647D9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E1803-84F5-472C-B75C-27F6058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7F5D-59FD-45B3-8BB4-FAE87D0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EFE29-BB3F-4751-8A09-9C8AAD1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F076C-1586-4A3F-8CCE-75C9EEF3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651C8-D5BB-4C0D-AD1E-C5F990C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6D5C-6CF2-40BB-B52C-ACBA1A9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405A-AB3C-4801-BDE3-0342E6EF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83D7-698E-413A-97E6-5F7D8ED2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2C9-E2E7-4C4F-882C-EAEA2AD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B6C9-2E11-4280-A80E-2CEAEE8B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410F-7A17-4EE1-922C-D6E55C59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B21A-3F90-43D5-AD3D-51724C73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CB5F-A318-42C1-A888-92A2EF2A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6F1F-A2F4-4A4D-B73B-11C56D6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19CA-E4BA-4DE9-A38B-987C314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DEE14-6B98-4A5D-85B7-7F924BCD8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A24D9-DC1D-4650-9E1A-8E97C40A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75C7-11D5-410F-8805-CEE23C5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5CCD-166E-4E67-966D-3A0F17C7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CC5E3-3ED1-49E0-B4C9-C6AF189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9DB5-F721-4FEB-B7A8-EE09BCAA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8D75-29C7-4AC2-A13E-D3ECF13C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CA5E-9098-49AF-A09D-354734E9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BBD-B727-4E84-9339-A9536043935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86DF-E734-48F2-BFC3-A4831892B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FDCE-C11D-4696-BED9-5CE68FC6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B37C9B-B2D2-45BC-9078-69C14DABC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522468"/>
              </p:ext>
            </p:extLst>
          </p:nvPr>
        </p:nvGraphicFramePr>
        <p:xfrm>
          <a:off x="1851991" y="289905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493C3BE-1716-432D-80C8-D917F9218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068964"/>
              </p:ext>
            </p:extLst>
          </p:nvPr>
        </p:nvGraphicFramePr>
        <p:xfrm>
          <a:off x="4031598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F1B5D06-A1BF-4B1B-B571-789C96197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0486"/>
              </p:ext>
            </p:extLst>
          </p:nvPr>
        </p:nvGraphicFramePr>
        <p:xfrm>
          <a:off x="6424709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73613AB-6126-4DD8-92AA-582F1F35D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717966"/>
              </p:ext>
            </p:extLst>
          </p:nvPr>
        </p:nvGraphicFramePr>
        <p:xfrm>
          <a:off x="8594041" y="2894511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58723D-1FA9-4865-ABBD-BE1825212386}"/>
              </a:ext>
            </a:extLst>
          </p:cNvPr>
          <p:cNvSpPr txBox="1"/>
          <p:nvPr/>
        </p:nvSpPr>
        <p:spPr>
          <a:xfrm>
            <a:off x="1913344" y="449702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10073-D245-4DA4-BA94-FE249BC87F3E}"/>
              </a:ext>
            </a:extLst>
          </p:cNvPr>
          <p:cNvSpPr txBox="1"/>
          <p:nvPr/>
        </p:nvSpPr>
        <p:spPr>
          <a:xfrm>
            <a:off x="8539177" y="449702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space(t+1)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2C723-5962-4DA9-8538-411A86645BFA}"/>
              </a:ext>
            </a:extLst>
          </p:cNvPr>
          <p:cNvSpPr txBox="1"/>
          <p:nvPr/>
        </p:nvSpPr>
        <p:spPr>
          <a:xfrm>
            <a:off x="4492901" y="45121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E9700-3B93-4E8D-9DDD-382DE8334773}"/>
              </a:ext>
            </a:extLst>
          </p:cNvPr>
          <p:cNvSpPr txBox="1"/>
          <p:nvPr/>
        </p:nvSpPr>
        <p:spPr>
          <a:xfrm>
            <a:off x="6837120" y="45121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96CC8-73C3-4F14-9A58-FA94D90FA23D}"/>
              </a:ext>
            </a:extLst>
          </p:cNvPr>
          <p:cNvSpPr/>
          <p:nvPr/>
        </p:nvSpPr>
        <p:spPr>
          <a:xfrm>
            <a:off x="1851991" y="2894120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FD660-32AA-4EE3-B740-8F4347B98EBC}"/>
              </a:ext>
            </a:extLst>
          </p:cNvPr>
          <p:cNvSpPr/>
          <p:nvPr/>
        </p:nvSpPr>
        <p:spPr>
          <a:xfrm>
            <a:off x="2528275" y="2895601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36FE1-0AD2-45A7-8345-B37949449838}"/>
              </a:ext>
            </a:extLst>
          </p:cNvPr>
          <p:cNvSpPr/>
          <p:nvPr/>
        </p:nvSpPr>
        <p:spPr>
          <a:xfrm>
            <a:off x="1851991" y="3641661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631B3-8330-4D29-8E45-81D0F41F4B89}"/>
              </a:ext>
            </a:extLst>
          </p:cNvPr>
          <p:cNvSpPr/>
          <p:nvPr/>
        </p:nvSpPr>
        <p:spPr>
          <a:xfrm>
            <a:off x="2528274" y="3642449"/>
            <a:ext cx="687023" cy="7279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1C347-DF3A-49E3-B94C-3B41589FBA9E}"/>
              </a:ext>
            </a:extLst>
          </p:cNvPr>
          <p:cNvSpPr txBox="1"/>
          <p:nvPr/>
        </p:nvSpPr>
        <p:spPr>
          <a:xfrm>
            <a:off x="1138635" y="3437423"/>
            <a:ext cx="40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C04A9-DD1A-4BD6-80A4-A81C374D2F14}"/>
              </a:ext>
            </a:extLst>
          </p:cNvPr>
          <p:cNvSpPr txBox="1"/>
          <p:nvPr/>
        </p:nvSpPr>
        <p:spPr>
          <a:xfrm>
            <a:off x="2361201" y="2248935"/>
            <a:ext cx="4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AE2A0-EF96-4CF2-96A3-B5C4446F2515}"/>
              </a:ext>
            </a:extLst>
          </p:cNvPr>
          <p:cNvSpPr txBox="1"/>
          <p:nvPr/>
        </p:nvSpPr>
        <p:spPr>
          <a:xfrm>
            <a:off x="1498381" y="2840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72ED8-912D-4EAC-983C-72A5811BC624}"/>
              </a:ext>
            </a:extLst>
          </p:cNvPr>
          <p:cNvSpPr txBox="1"/>
          <p:nvPr/>
        </p:nvSpPr>
        <p:spPr>
          <a:xfrm>
            <a:off x="1919464" y="25700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CD8C17-142E-4E81-9C53-74FCC5B88001}"/>
              </a:ext>
            </a:extLst>
          </p:cNvPr>
          <p:cNvSpPr txBox="1"/>
          <p:nvPr/>
        </p:nvSpPr>
        <p:spPr>
          <a:xfrm>
            <a:off x="1498381" y="32581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73F4F-5496-46DC-8085-5D9F3EC3AF5D}"/>
              </a:ext>
            </a:extLst>
          </p:cNvPr>
          <p:cNvSpPr txBox="1"/>
          <p:nvPr/>
        </p:nvSpPr>
        <p:spPr>
          <a:xfrm>
            <a:off x="1498381" y="3697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6F5DB-A906-45E6-AD71-C847AE51DAEC}"/>
              </a:ext>
            </a:extLst>
          </p:cNvPr>
          <p:cNvSpPr txBox="1"/>
          <p:nvPr/>
        </p:nvSpPr>
        <p:spPr>
          <a:xfrm>
            <a:off x="1507704" y="4130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F1FCB-80A6-4037-9670-920A71DA03B0}"/>
              </a:ext>
            </a:extLst>
          </p:cNvPr>
          <p:cNvSpPr txBox="1"/>
          <p:nvPr/>
        </p:nvSpPr>
        <p:spPr>
          <a:xfrm>
            <a:off x="2223183" y="25709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02EC3-15AC-40FD-9333-75F67312B85F}"/>
              </a:ext>
            </a:extLst>
          </p:cNvPr>
          <p:cNvSpPr txBox="1"/>
          <p:nvPr/>
        </p:nvSpPr>
        <p:spPr>
          <a:xfrm>
            <a:off x="2564398" y="25609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216CA-769C-4659-AE40-3D0CF3802DF0}"/>
              </a:ext>
            </a:extLst>
          </p:cNvPr>
          <p:cNvSpPr txBox="1"/>
          <p:nvPr/>
        </p:nvSpPr>
        <p:spPr>
          <a:xfrm>
            <a:off x="2893757" y="25609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C04C2C30-6B20-4E57-B976-A7802EA1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419" y="3108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40F5BECCADC469B68C6B6D24FD727" ma:contentTypeVersion="17" ma:contentTypeDescription="Create a new document." ma:contentTypeScope="" ma:versionID="52f96f5fc23c696cc611e3187178a5d7">
  <xsd:schema xmlns:xsd="http://www.w3.org/2001/XMLSchema" xmlns:xs="http://www.w3.org/2001/XMLSchema" xmlns:p="http://schemas.microsoft.com/office/2006/metadata/properties" xmlns:ns1="http://schemas.microsoft.com/sharepoint/v3" xmlns:ns3="5f7b314e-fdcd-481c-abc4-156393954cbb" xmlns:ns4="39f7e062-ee70-46bf-afe0-e6404762d623" targetNamespace="http://schemas.microsoft.com/office/2006/metadata/properties" ma:root="true" ma:fieldsID="8e907d2326260095d6dba85d8e8bbae9" ns1:_="" ns3:_="" ns4:_="">
    <xsd:import namespace="http://schemas.microsoft.com/sharepoint/v3"/>
    <xsd:import namespace="5f7b314e-fdcd-481c-abc4-156393954cbb"/>
    <xsd:import namespace="39f7e062-ee70-46bf-afe0-e6404762d6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b314e-fdcd-481c-abc4-156393954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7e062-ee70-46bf-afe0-e6404762d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81455E-3F45-4466-B99A-619D931B20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C3987-750C-4CA5-AFBE-4DE4E5885219}">
  <ds:schemaRefs>
    <ds:schemaRef ds:uri="http://purl.org/dc/elements/1.1/"/>
    <ds:schemaRef ds:uri="39f7e062-ee70-46bf-afe0-e6404762d623"/>
    <ds:schemaRef ds:uri="http://schemas.microsoft.com/office/2006/metadata/properties"/>
    <ds:schemaRef ds:uri="5f7b314e-fdcd-481c-abc4-156393954cb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FC1CF0-F2DA-4968-9CC4-37977034E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7b314e-fdcd-481c-abc4-156393954cbb"/>
    <ds:schemaRef ds:uri="39f7e062-ee70-46bf-afe0-e6404762d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Chunbo Chu</dc:creator>
  <cp:lastModifiedBy>Chunbo Chu</cp:lastModifiedBy>
  <cp:revision>5</cp:revision>
  <dcterms:created xsi:type="dcterms:W3CDTF">2022-03-14T20:14:57Z</dcterms:created>
  <dcterms:modified xsi:type="dcterms:W3CDTF">2022-03-16T17:00:01Z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0x01010075440F5BECCADC469B68C6B6D24FD727</vt:lpwstr>
  </property>
</Properties>
</file>