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nbo Chu" userId="47f983e9-60a7-4bfc-9ce3-7f5ea651350b" providerId="ADAL" clId="{D86C8577-F3E8-44A5-876A-7FE4D973690E}"/>
    <pc:docChg chg="custSel delSld modSld">
      <pc:chgData name="Chunbo Chu" userId="47f983e9-60a7-4bfc-9ce3-7f5ea651350b" providerId="ADAL" clId="{D86C8577-F3E8-44A5-876A-7FE4D973690E}" dt="2022-03-14T21:09:01.750" v="11" actId="1076"/>
      <pc:docMkLst>
        <pc:docMk/>
      </pc:docMkLst>
      <pc:sldChg chg="addSp delSp del">
        <pc:chgData name="Chunbo Chu" userId="47f983e9-60a7-4bfc-9ce3-7f5ea651350b" providerId="ADAL" clId="{D86C8577-F3E8-44A5-876A-7FE4D973690E}" dt="2022-03-14T21:08:48.207" v="7" actId="2696"/>
        <pc:sldMkLst>
          <pc:docMk/>
          <pc:sldMk cId="1685092619" sldId="256"/>
        </pc:sldMkLst>
        <pc:picChg chg="add del">
          <ac:chgData name="Chunbo Chu" userId="47f983e9-60a7-4bfc-9ce3-7f5ea651350b" providerId="ADAL" clId="{D86C8577-F3E8-44A5-876A-7FE4D973690E}" dt="2022-03-14T20:53:06.468" v="1"/>
          <ac:picMkLst>
            <pc:docMk/>
            <pc:sldMk cId="1685092619" sldId="256"/>
            <ac:picMk id="4" creationId="{C4037B2C-B0BD-47CE-8CB1-614F9911CD7A}"/>
          </ac:picMkLst>
        </pc:picChg>
        <pc:picChg chg="add">
          <ac:chgData name="Chunbo Chu" userId="47f983e9-60a7-4bfc-9ce3-7f5ea651350b" providerId="ADAL" clId="{D86C8577-F3E8-44A5-876A-7FE4D973690E}" dt="2022-03-14T20:53:11.528" v="2"/>
          <ac:picMkLst>
            <pc:docMk/>
            <pc:sldMk cId="1685092619" sldId="256"/>
            <ac:picMk id="5" creationId="{DD47DC90-ADAA-4CEE-9F59-4F60F302315D}"/>
          </ac:picMkLst>
        </pc:picChg>
      </pc:sldChg>
      <pc:sldChg chg="addSp delSp modSp">
        <pc:chgData name="Chunbo Chu" userId="47f983e9-60a7-4bfc-9ce3-7f5ea651350b" providerId="ADAL" clId="{D86C8577-F3E8-44A5-876A-7FE4D973690E}" dt="2022-03-14T21:09:01.750" v="11" actId="1076"/>
        <pc:sldMkLst>
          <pc:docMk/>
          <pc:sldMk cId="2013995960" sldId="257"/>
        </pc:sldMkLst>
        <pc:spChg chg="del">
          <ac:chgData name="Chunbo Chu" userId="47f983e9-60a7-4bfc-9ce3-7f5ea651350b" providerId="ADAL" clId="{D86C8577-F3E8-44A5-876A-7FE4D973690E}" dt="2022-03-14T21:08:52.161" v="8" actId="478"/>
          <ac:spMkLst>
            <pc:docMk/>
            <pc:sldMk cId="2013995960" sldId="257"/>
            <ac:spMk id="5" creationId="{6A2CF59A-E0E5-47F7-8629-823EF49C36CE}"/>
          </ac:spMkLst>
        </pc:spChg>
        <pc:spChg chg="del">
          <ac:chgData name="Chunbo Chu" userId="47f983e9-60a7-4bfc-9ce3-7f5ea651350b" providerId="ADAL" clId="{D86C8577-F3E8-44A5-876A-7FE4D973690E}" dt="2022-03-14T21:08:55.430" v="10" actId="478"/>
          <ac:spMkLst>
            <pc:docMk/>
            <pc:sldMk cId="2013995960" sldId="257"/>
            <ac:spMk id="8" creationId="{A5E0F38A-0327-406D-977B-F1D5DE9E37E8}"/>
          </ac:spMkLst>
        </pc:spChg>
        <pc:spChg chg="mod">
          <ac:chgData name="Chunbo Chu" userId="47f983e9-60a7-4bfc-9ce3-7f5ea651350b" providerId="ADAL" clId="{D86C8577-F3E8-44A5-876A-7FE4D973690E}" dt="2022-03-14T21:09:01.750" v="11" actId="1076"/>
          <ac:spMkLst>
            <pc:docMk/>
            <pc:sldMk cId="2013995960" sldId="257"/>
            <ac:spMk id="9" creationId="{2A58723D-1FA9-4865-ABBD-BE1825212386}"/>
          </ac:spMkLst>
        </pc:spChg>
        <pc:spChg chg="mod">
          <ac:chgData name="Chunbo Chu" userId="47f983e9-60a7-4bfc-9ce3-7f5ea651350b" providerId="ADAL" clId="{D86C8577-F3E8-44A5-876A-7FE4D973690E}" dt="2022-03-14T21:09:01.750" v="11" actId="1076"/>
          <ac:spMkLst>
            <pc:docMk/>
            <pc:sldMk cId="2013995960" sldId="257"/>
            <ac:spMk id="14" creationId="{A1510073-D245-4DA4-BA94-FE249BC87F3E}"/>
          </ac:spMkLst>
        </pc:spChg>
        <pc:spChg chg="mod">
          <ac:chgData name="Chunbo Chu" userId="47f983e9-60a7-4bfc-9ce3-7f5ea651350b" providerId="ADAL" clId="{D86C8577-F3E8-44A5-876A-7FE4D973690E}" dt="2022-03-14T21:09:01.750" v="11" actId="1076"/>
          <ac:spMkLst>
            <pc:docMk/>
            <pc:sldMk cId="2013995960" sldId="257"/>
            <ac:spMk id="15" creationId="{F102C723-5962-4DA9-8538-411A86645BFA}"/>
          </ac:spMkLst>
        </pc:spChg>
        <pc:spChg chg="mod">
          <ac:chgData name="Chunbo Chu" userId="47f983e9-60a7-4bfc-9ce3-7f5ea651350b" providerId="ADAL" clId="{D86C8577-F3E8-44A5-876A-7FE4D973690E}" dt="2022-03-14T21:09:01.750" v="11" actId="1076"/>
          <ac:spMkLst>
            <pc:docMk/>
            <pc:sldMk cId="2013995960" sldId="257"/>
            <ac:spMk id="16" creationId="{6EAE9700-3B93-4E8D-9DDD-382DE8334773}"/>
          </ac:spMkLst>
        </pc:spChg>
        <pc:graphicFrameChg chg="mod">
          <ac:chgData name="Chunbo Chu" userId="47f983e9-60a7-4bfc-9ce3-7f5ea651350b" providerId="ADAL" clId="{D86C8577-F3E8-44A5-876A-7FE4D973690E}" dt="2022-03-14T21:09:01.750" v="11" actId="1076"/>
          <ac:graphicFrameMkLst>
            <pc:docMk/>
            <pc:sldMk cId="2013995960" sldId="257"/>
            <ac:graphicFrameMk id="7" creationId="{38B37C9B-B2D2-45BC-9078-69C14DABC00D}"/>
          </ac:graphicFrameMkLst>
        </pc:graphicFrameChg>
        <pc:graphicFrameChg chg="mod">
          <ac:chgData name="Chunbo Chu" userId="47f983e9-60a7-4bfc-9ce3-7f5ea651350b" providerId="ADAL" clId="{D86C8577-F3E8-44A5-876A-7FE4D973690E}" dt="2022-03-14T21:09:01.750" v="11" actId="1076"/>
          <ac:graphicFrameMkLst>
            <pc:docMk/>
            <pc:sldMk cId="2013995960" sldId="257"/>
            <ac:graphicFrameMk id="10" creationId="{E493C3BE-1716-432D-80C8-D917F9218A21}"/>
          </ac:graphicFrameMkLst>
        </pc:graphicFrameChg>
        <pc:graphicFrameChg chg="mod">
          <ac:chgData name="Chunbo Chu" userId="47f983e9-60a7-4bfc-9ce3-7f5ea651350b" providerId="ADAL" clId="{D86C8577-F3E8-44A5-876A-7FE4D973690E}" dt="2022-03-14T21:09:01.750" v="11" actId="1076"/>
          <ac:graphicFrameMkLst>
            <pc:docMk/>
            <pc:sldMk cId="2013995960" sldId="257"/>
            <ac:graphicFrameMk id="11" creationId="{5F1B5D06-A1BF-4B1B-B571-789C96197B44}"/>
          </ac:graphicFrameMkLst>
        </pc:graphicFrameChg>
        <pc:graphicFrameChg chg="mod">
          <ac:chgData name="Chunbo Chu" userId="47f983e9-60a7-4bfc-9ce3-7f5ea651350b" providerId="ADAL" clId="{D86C8577-F3E8-44A5-876A-7FE4D973690E}" dt="2022-03-14T21:09:01.750" v="11" actId="1076"/>
          <ac:graphicFrameMkLst>
            <pc:docMk/>
            <pc:sldMk cId="2013995960" sldId="257"/>
            <ac:graphicFrameMk id="12" creationId="{373613AB-6126-4DD8-92AA-582F1F35D40D}"/>
          </ac:graphicFrameMkLst>
        </pc:graphicFrameChg>
        <pc:picChg chg="del">
          <ac:chgData name="Chunbo Chu" userId="47f983e9-60a7-4bfc-9ce3-7f5ea651350b" providerId="ADAL" clId="{D86C8577-F3E8-44A5-876A-7FE4D973690E}" dt="2022-03-14T21:08:54.389" v="9" actId="478"/>
          <ac:picMkLst>
            <pc:docMk/>
            <pc:sldMk cId="2013995960" sldId="257"/>
            <ac:picMk id="4" creationId="{CFC645B3-7A83-423C-AD5E-EAAB9743FCBD}"/>
          </ac:picMkLst>
        </pc:picChg>
        <pc:picChg chg="add del">
          <ac:chgData name="Chunbo Chu" userId="47f983e9-60a7-4bfc-9ce3-7f5ea651350b" providerId="ADAL" clId="{D86C8577-F3E8-44A5-876A-7FE4D973690E}" dt="2022-03-14T20:59:17.132" v="6"/>
          <ac:picMkLst>
            <pc:docMk/>
            <pc:sldMk cId="2013995960" sldId="257"/>
            <ac:picMk id="13" creationId="{DCFD2981-B7C0-4ECD-A9C5-D993108CA132}"/>
          </ac:picMkLst>
        </pc:picChg>
        <pc:picChg chg="add del">
          <ac:chgData name="Chunbo Chu" userId="47f983e9-60a7-4bfc-9ce3-7f5ea651350b" providerId="ADAL" clId="{D86C8577-F3E8-44A5-876A-7FE4D973690E}" dt="2022-03-14T20:59:12.689" v="5"/>
          <ac:picMkLst>
            <pc:docMk/>
            <pc:sldMk cId="2013995960" sldId="257"/>
            <ac:picMk id="1028" creationId="{27B8D67D-98D7-45FA-B456-FA444AD418D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0886-2811-4C84-9D39-225C03654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B983B-90F9-459D-ADE1-241FADF4B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58902-DBFB-451C-9CA5-B1CAE33E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BBD-B727-4E84-9339-A9536043935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4885A-3F7B-46E4-B9CF-A12B7AFD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230A9-803C-445F-AE38-DF16FAE4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06FF-D7FD-4B9F-91CB-37C228FE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1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30D10-809D-419D-A9A8-43B4ADFA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7909F-2EBF-4A6B-A2E7-F392049AF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5294B-54AF-4777-9CD7-C72AA451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BBD-B727-4E84-9339-A9536043935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197CC-8EB8-43E6-9732-3BFDBB6F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79EE4-B0EB-42CA-A16C-ADE7E2CB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06FF-D7FD-4B9F-91CB-37C228FE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8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6B168-2EF3-45CE-BEDA-117A1475D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2DDB1-6413-4B40-9B6C-EBEC7FB28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FB0A9-C567-4742-B0A8-452ABD6D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BBD-B727-4E84-9339-A9536043935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F61CE-5267-4A89-BE7F-B0623270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7D5BA-F4B4-4F16-9A6E-FC5112A2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06FF-D7FD-4B9F-91CB-37C228FE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F1C5-A336-4F7C-BF61-4803F80D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661FA-7C5D-4EED-9F33-F99F3049A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0C5BF-C61A-4134-B911-2785B405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BBD-B727-4E84-9339-A9536043935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4047F-6138-42D5-8202-43291FF5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8DC56-B555-4AA4-9798-94CD45A3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06FF-D7FD-4B9F-91CB-37C228FE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2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8DB3-B0B9-412F-8953-AC5B68BDB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0FE8A-F5FD-4961-9F77-0DFE743DF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356C7-3A7A-4C31-93E7-F6E242F9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BBD-B727-4E84-9339-A9536043935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B3EB9-0AC9-464D-AA27-18EB2C7B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E3C98-7778-43B9-9403-C1106B80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06FF-D7FD-4B9F-91CB-37C228FE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5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9453-350D-477A-B208-AFA42066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AADB7-26EF-491B-943E-D1D01AB58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2763A-6A8C-4213-9723-2A579FDAE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0DF82-43F4-4EC8-AC0F-7060E99C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BBD-B727-4E84-9339-A9536043935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74E03-3486-4691-ABDA-195EEEFF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E7E06-1D25-464A-BE33-304CCF0D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06FF-D7FD-4B9F-91CB-37C228FE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1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5E708-001B-43A5-95B3-714EC5CB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2B8E0-742D-4AD1-9B07-5832B0952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FCD13-9738-49B0-A9E8-71536C674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9941F-D534-4715-BF45-24ABB8E31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FFF24D-4CBA-47DF-9B15-A95D314C0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77FAB3-FBBD-44B2-80B2-82D0477C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BBD-B727-4E84-9339-A9536043935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235FCC-F6F8-4EE5-A425-611647D9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E1803-84F5-472C-B75C-27F60580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06FF-D7FD-4B9F-91CB-37C228FE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7F5D-59FD-45B3-8BB4-FAE87D0D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9EFE29-BB3F-4751-8A09-9C8AAD1D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BBD-B727-4E84-9339-A9536043935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F076C-1586-4A3F-8CCE-75C9EEF36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651C8-D5BB-4C0D-AD1E-C5F990C2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06FF-D7FD-4B9F-91CB-37C228FE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56D5C-6CF2-40BB-B52C-ACBA1A95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BBD-B727-4E84-9339-A9536043935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5405A-AB3C-4801-BDE3-0342E6EF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F83D7-698E-413A-97E6-5F7D8ED2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06FF-D7FD-4B9F-91CB-37C228FE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2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12C9-E2E7-4C4F-882C-EAEA2AD8D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FB6C9-2E11-4280-A80E-2CEAEE8BF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5410F-7A17-4EE1-922C-D6E55C599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FB21A-3F90-43D5-AD3D-51724C73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BBD-B727-4E84-9339-A9536043935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ACB5F-A318-42C1-A888-92A2EF2A3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56F1F-A2F4-4A4D-B73B-11C56D60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06FF-D7FD-4B9F-91CB-37C228FE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4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19CA-E4BA-4DE9-A38B-987C3140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DEE14-6B98-4A5D-85B7-7F924BCD8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A24D9-DC1D-4650-9E1A-8E97C40A4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475C7-11D5-410F-8805-CEE23C52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BBD-B727-4E84-9339-A9536043935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D5CCD-166E-4E67-966D-3A0F17C7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CC5E3-3ED1-49E0-B4C9-C6AF189D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06FF-D7FD-4B9F-91CB-37C228FE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2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89DB5-F721-4FEB-B7A8-EE09BCAA1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08D75-29C7-4AC2-A13E-D3ECF13C6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9CA5E-9098-49AF-A09D-354734E95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ABBD-B727-4E84-9339-A9536043935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286DF-E734-48F2-BFC3-A4831892B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BFDCE-C11D-4696-BED9-5CE68FC67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B06FF-D7FD-4B9F-91CB-37C228FE6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0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8F41-5BC2-43CE-8B75-FDE25DAE0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8B37C9B-B2D2-45BC-9078-69C14DABC0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380664"/>
              </p:ext>
            </p:extLst>
          </p:nvPr>
        </p:nvGraphicFramePr>
        <p:xfrm>
          <a:off x="1851991" y="2899050"/>
          <a:ext cx="137016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541">
                  <a:extLst>
                    <a:ext uri="{9D8B030D-6E8A-4147-A177-3AD203B41FA5}">
                      <a16:colId xmlns:a16="http://schemas.microsoft.com/office/drawing/2014/main" val="284527282"/>
                    </a:ext>
                  </a:extLst>
                </a:gridCol>
                <a:gridCol w="342541">
                  <a:extLst>
                    <a:ext uri="{9D8B030D-6E8A-4147-A177-3AD203B41FA5}">
                      <a16:colId xmlns:a16="http://schemas.microsoft.com/office/drawing/2014/main" val="1240997031"/>
                    </a:ext>
                  </a:extLst>
                </a:gridCol>
                <a:gridCol w="342541">
                  <a:extLst>
                    <a:ext uri="{9D8B030D-6E8A-4147-A177-3AD203B41FA5}">
                      <a16:colId xmlns:a16="http://schemas.microsoft.com/office/drawing/2014/main" val="747759750"/>
                    </a:ext>
                  </a:extLst>
                </a:gridCol>
                <a:gridCol w="342541">
                  <a:extLst>
                    <a:ext uri="{9D8B030D-6E8A-4147-A177-3AD203B41FA5}">
                      <a16:colId xmlns:a16="http://schemas.microsoft.com/office/drawing/2014/main" val="3840346962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542401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624812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013976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43375"/>
                  </a:ext>
                </a:extLst>
              </a:tr>
            </a:tbl>
          </a:graphicData>
        </a:graphic>
      </p:graphicFrame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E493C3BE-1716-432D-80C8-D917F9218A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7068964"/>
              </p:ext>
            </p:extLst>
          </p:nvPr>
        </p:nvGraphicFramePr>
        <p:xfrm>
          <a:off x="4031598" y="2906590"/>
          <a:ext cx="137016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541">
                  <a:extLst>
                    <a:ext uri="{9D8B030D-6E8A-4147-A177-3AD203B41FA5}">
                      <a16:colId xmlns:a16="http://schemas.microsoft.com/office/drawing/2014/main" val="284527282"/>
                    </a:ext>
                  </a:extLst>
                </a:gridCol>
                <a:gridCol w="342541">
                  <a:extLst>
                    <a:ext uri="{9D8B030D-6E8A-4147-A177-3AD203B41FA5}">
                      <a16:colId xmlns:a16="http://schemas.microsoft.com/office/drawing/2014/main" val="1240997031"/>
                    </a:ext>
                  </a:extLst>
                </a:gridCol>
                <a:gridCol w="342541">
                  <a:extLst>
                    <a:ext uri="{9D8B030D-6E8A-4147-A177-3AD203B41FA5}">
                      <a16:colId xmlns:a16="http://schemas.microsoft.com/office/drawing/2014/main" val="747759750"/>
                    </a:ext>
                  </a:extLst>
                </a:gridCol>
                <a:gridCol w="342541">
                  <a:extLst>
                    <a:ext uri="{9D8B030D-6E8A-4147-A177-3AD203B41FA5}">
                      <a16:colId xmlns:a16="http://schemas.microsoft.com/office/drawing/2014/main" val="3840346962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42401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624812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013976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443375"/>
                  </a:ext>
                </a:extLst>
              </a:tr>
            </a:tbl>
          </a:graphicData>
        </a:graphic>
      </p:graphicFrame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5F1B5D06-A1BF-4B1B-B571-789C96197B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520486"/>
              </p:ext>
            </p:extLst>
          </p:nvPr>
        </p:nvGraphicFramePr>
        <p:xfrm>
          <a:off x="6424709" y="2906590"/>
          <a:ext cx="137016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541">
                  <a:extLst>
                    <a:ext uri="{9D8B030D-6E8A-4147-A177-3AD203B41FA5}">
                      <a16:colId xmlns:a16="http://schemas.microsoft.com/office/drawing/2014/main" val="284527282"/>
                    </a:ext>
                  </a:extLst>
                </a:gridCol>
                <a:gridCol w="342541">
                  <a:extLst>
                    <a:ext uri="{9D8B030D-6E8A-4147-A177-3AD203B41FA5}">
                      <a16:colId xmlns:a16="http://schemas.microsoft.com/office/drawing/2014/main" val="1240997031"/>
                    </a:ext>
                  </a:extLst>
                </a:gridCol>
                <a:gridCol w="342541">
                  <a:extLst>
                    <a:ext uri="{9D8B030D-6E8A-4147-A177-3AD203B41FA5}">
                      <a16:colId xmlns:a16="http://schemas.microsoft.com/office/drawing/2014/main" val="747759750"/>
                    </a:ext>
                  </a:extLst>
                </a:gridCol>
                <a:gridCol w="342541">
                  <a:extLst>
                    <a:ext uri="{9D8B030D-6E8A-4147-A177-3AD203B41FA5}">
                      <a16:colId xmlns:a16="http://schemas.microsoft.com/office/drawing/2014/main" val="3840346962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542401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24812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013976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443375"/>
                  </a:ext>
                </a:extLst>
              </a:tr>
            </a:tbl>
          </a:graphicData>
        </a:graphic>
      </p:graphicFrame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373613AB-6126-4DD8-92AA-582F1F35D4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059263"/>
              </p:ext>
            </p:extLst>
          </p:nvPr>
        </p:nvGraphicFramePr>
        <p:xfrm>
          <a:off x="8913276" y="2899050"/>
          <a:ext cx="137016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541">
                  <a:extLst>
                    <a:ext uri="{9D8B030D-6E8A-4147-A177-3AD203B41FA5}">
                      <a16:colId xmlns:a16="http://schemas.microsoft.com/office/drawing/2014/main" val="284527282"/>
                    </a:ext>
                  </a:extLst>
                </a:gridCol>
                <a:gridCol w="342541">
                  <a:extLst>
                    <a:ext uri="{9D8B030D-6E8A-4147-A177-3AD203B41FA5}">
                      <a16:colId xmlns:a16="http://schemas.microsoft.com/office/drawing/2014/main" val="1240997031"/>
                    </a:ext>
                  </a:extLst>
                </a:gridCol>
                <a:gridCol w="342541">
                  <a:extLst>
                    <a:ext uri="{9D8B030D-6E8A-4147-A177-3AD203B41FA5}">
                      <a16:colId xmlns:a16="http://schemas.microsoft.com/office/drawing/2014/main" val="747759750"/>
                    </a:ext>
                  </a:extLst>
                </a:gridCol>
                <a:gridCol w="342541">
                  <a:extLst>
                    <a:ext uri="{9D8B030D-6E8A-4147-A177-3AD203B41FA5}">
                      <a16:colId xmlns:a16="http://schemas.microsoft.com/office/drawing/2014/main" val="3840346962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42401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624812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013976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4433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A58723D-1FA9-4865-ABBD-BE1825212386}"/>
              </a:ext>
            </a:extLst>
          </p:cNvPr>
          <p:cNvSpPr txBox="1"/>
          <p:nvPr/>
        </p:nvSpPr>
        <p:spPr>
          <a:xfrm>
            <a:off x="1913344" y="4497026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 space(t)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510073-D245-4DA4-BA94-FE249BC87F3E}"/>
              </a:ext>
            </a:extLst>
          </p:cNvPr>
          <p:cNvSpPr txBox="1"/>
          <p:nvPr/>
        </p:nvSpPr>
        <p:spPr>
          <a:xfrm>
            <a:off x="8858412" y="450156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 space(t+1)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02C723-5962-4DA9-8538-411A86645BFA}"/>
              </a:ext>
            </a:extLst>
          </p:cNvPr>
          <p:cNvSpPr txBox="1"/>
          <p:nvPr/>
        </p:nvSpPr>
        <p:spPr>
          <a:xfrm>
            <a:off x="4492901" y="451210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cw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AE9700-3B93-4E8D-9DDD-382DE8334773}"/>
              </a:ext>
            </a:extLst>
          </p:cNvPr>
          <p:cNvSpPr txBox="1"/>
          <p:nvPr/>
        </p:nvSpPr>
        <p:spPr>
          <a:xfrm>
            <a:off x="6837120" y="451210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ccw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995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440F5BECCADC469B68C6B6D24FD727" ma:contentTypeVersion="17" ma:contentTypeDescription="Create a new document." ma:contentTypeScope="" ma:versionID="52f96f5fc23c696cc611e3187178a5d7">
  <xsd:schema xmlns:xsd="http://www.w3.org/2001/XMLSchema" xmlns:xs="http://www.w3.org/2001/XMLSchema" xmlns:p="http://schemas.microsoft.com/office/2006/metadata/properties" xmlns:ns1="http://schemas.microsoft.com/sharepoint/v3" xmlns:ns3="5f7b314e-fdcd-481c-abc4-156393954cbb" xmlns:ns4="39f7e062-ee70-46bf-afe0-e6404762d623" targetNamespace="http://schemas.microsoft.com/office/2006/metadata/properties" ma:root="true" ma:fieldsID="8e907d2326260095d6dba85d8e8bbae9" ns1:_="" ns3:_="" ns4:_="">
    <xsd:import namespace="http://schemas.microsoft.com/sharepoint/v3"/>
    <xsd:import namespace="5f7b314e-fdcd-481c-abc4-156393954cbb"/>
    <xsd:import namespace="39f7e062-ee70-46bf-afe0-e6404762d62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4:MediaServiceMetadata" minOccurs="0"/>
                <xsd:element ref="ns4:MediaServiceFastMetadata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7b314e-fdcd-481c-abc4-156393954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f7e062-ee70-46bf-afe0-e6404762d6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1FC1CF0-F2DA-4968-9CC4-37977034EF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f7b314e-fdcd-481c-abc4-156393954cbb"/>
    <ds:schemaRef ds:uri="39f7e062-ee70-46bf-afe0-e6404762d6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81455E-3F45-4466-B99A-619D931B20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8C3987-750C-4CA5-AFBE-4DE4E5885219}">
  <ds:schemaRefs>
    <ds:schemaRef ds:uri="http://schemas.microsoft.com/sharepoint/v3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39f7e062-ee70-46bf-afe0-e6404762d623"/>
    <ds:schemaRef ds:uri="5f7b314e-fdcd-481c-abc4-156393954cbb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Chunbo Chu</dc:creator>
  <cp:lastModifiedBy>Chunbo Chu</cp:lastModifiedBy>
  <cp:revision>4</cp:revision>
  <dcterms:created xsi:type="dcterms:W3CDTF">2022-03-14T20:14:57Z</dcterms:created>
  <dcterms:modified xsi:type="dcterms:W3CDTF">2022-03-14T21:09:05Z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0x01010075440F5BECCADC469B68C6B6D24FD727</vt:lpwstr>
  </property>
</Properties>
</file>