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7942"/>
    <a:srgbClr val="7291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22"/>
  </p:normalViewPr>
  <p:slideViewPr>
    <p:cSldViewPr snapToGrid="0" snapToObjects="1">
      <p:cViewPr>
        <p:scale>
          <a:sx n="90" d="100"/>
          <a:sy n="90" d="100"/>
        </p:scale>
        <p:origin x="720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BED0-9EB7-9C49-A6EC-B84036526D15}" type="datetimeFigureOut">
              <a:rPr kumimoji="1" lang="zh-TW" altLang="en-US" smtClean="0"/>
              <a:t>2017/8/4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60D4-CC8D-7C48-8B8F-BBFD031806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999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BED0-9EB7-9C49-A6EC-B84036526D15}" type="datetimeFigureOut">
              <a:rPr kumimoji="1" lang="zh-TW" altLang="en-US" smtClean="0"/>
              <a:t>2017/8/4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60D4-CC8D-7C48-8B8F-BBFD031806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655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BED0-9EB7-9C49-A6EC-B84036526D15}" type="datetimeFigureOut">
              <a:rPr kumimoji="1" lang="zh-TW" altLang="en-US" smtClean="0"/>
              <a:t>2017/8/4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60D4-CC8D-7C48-8B8F-BBFD031806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426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BED0-9EB7-9C49-A6EC-B84036526D15}" type="datetimeFigureOut">
              <a:rPr kumimoji="1" lang="zh-TW" altLang="en-US" smtClean="0"/>
              <a:t>2017/8/4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60D4-CC8D-7C48-8B8F-BBFD031806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730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BED0-9EB7-9C49-A6EC-B84036526D15}" type="datetimeFigureOut">
              <a:rPr kumimoji="1" lang="zh-TW" altLang="en-US" smtClean="0"/>
              <a:t>2017/8/4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60D4-CC8D-7C48-8B8F-BBFD031806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11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BED0-9EB7-9C49-A6EC-B84036526D15}" type="datetimeFigureOut">
              <a:rPr kumimoji="1" lang="zh-TW" altLang="en-US" smtClean="0"/>
              <a:t>2017/8/4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60D4-CC8D-7C48-8B8F-BBFD031806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448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BED0-9EB7-9C49-A6EC-B84036526D15}" type="datetimeFigureOut">
              <a:rPr kumimoji="1" lang="zh-TW" altLang="en-US" smtClean="0"/>
              <a:t>2017/8/4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60D4-CC8D-7C48-8B8F-BBFD031806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944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BED0-9EB7-9C49-A6EC-B84036526D15}" type="datetimeFigureOut">
              <a:rPr kumimoji="1" lang="zh-TW" altLang="en-US" smtClean="0"/>
              <a:t>2017/8/4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60D4-CC8D-7C48-8B8F-BBFD031806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502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BED0-9EB7-9C49-A6EC-B84036526D15}" type="datetimeFigureOut">
              <a:rPr kumimoji="1" lang="zh-TW" altLang="en-US" smtClean="0"/>
              <a:t>2017/8/4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60D4-CC8D-7C48-8B8F-BBFD031806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718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BED0-9EB7-9C49-A6EC-B84036526D15}" type="datetimeFigureOut">
              <a:rPr kumimoji="1" lang="zh-TW" altLang="en-US" smtClean="0"/>
              <a:t>2017/8/4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60D4-CC8D-7C48-8B8F-BBFD031806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184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BED0-9EB7-9C49-A6EC-B84036526D15}" type="datetimeFigureOut">
              <a:rPr kumimoji="1" lang="zh-TW" altLang="en-US" smtClean="0"/>
              <a:t>2017/8/4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60D4-CC8D-7C48-8B8F-BBFD031806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371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9BED0-9EB7-9C49-A6EC-B84036526D15}" type="datetimeFigureOut">
              <a:rPr kumimoji="1" lang="zh-TW" altLang="en-US" smtClean="0"/>
              <a:t>2017/8/4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A60D4-CC8D-7C48-8B8F-BBFD031806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8073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808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CNN graph</a:t>
            </a:r>
            <a:endParaRPr kumimoji="1" lang="zh-TW" altLang="en-US" dirty="0"/>
          </a:p>
        </p:txBody>
      </p:sp>
      <p:grpSp>
        <p:nvGrpSpPr>
          <p:cNvPr id="77" name="群組 76"/>
          <p:cNvGrpSpPr/>
          <p:nvPr/>
        </p:nvGrpSpPr>
        <p:grpSpPr>
          <a:xfrm>
            <a:off x="0" y="2088237"/>
            <a:ext cx="12671192" cy="3000426"/>
            <a:chOff x="0" y="2088237"/>
            <a:chExt cx="12671192" cy="3000426"/>
          </a:xfrm>
        </p:grpSpPr>
        <p:sp>
          <p:nvSpPr>
            <p:cNvPr id="59" name="文字方塊 58"/>
            <p:cNvSpPr txBox="1"/>
            <p:nvPr/>
          </p:nvSpPr>
          <p:spPr>
            <a:xfrm>
              <a:off x="11920666" y="3428397"/>
              <a:ext cx="750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 err="1" smtClean="0"/>
                <a:t>y_logits</a:t>
              </a:r>
              <a:endParaRPr kumimoji="1" lang="en-US" altLang="zh-TW" sz="1400" dirty="0" smtClean="0"/>
            </a:p>
            <a:p>
              <a:r>
                <a:rPr kumimoji="1" lang="en-US" altLang="zh-TW" sz="1400" dirty="0" smtClean="0"/>
                <a:t>(1x10)</a:t>
              </a:r>
              <a:endParaRPr kumimoji="1" lang="zh-TW" altLang="en-US" sz="1400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868327" y="3188776"/>
              <a:ext cx="360000" cy="158031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  <a:scene3d>
                <a:camera prst="orthographicFront">
                  <a:rot lat="0" lon="0" rev="5400000"/>
                </a:camera>
                <a:lightRig rig="threePt" dir="t"/>
              </a:scene3d>
            </a:bodyPr>
            <a:lstStyle/>
            <a:p>
              <a:pPr algn="ctr"/>
              <a:r>
                <a:rPr kumimoji="1" lang="en-US" altLang="zh-TW" dirty="0" err="1" smtClean="0"/>
                <a:t>x_img_input</a:t>
              </a:r>
              <a:endParaRPr kumimoji="1" lang="en-US" altLang="zh-TW" dirty="0" smtClean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903784" y="3200569"/>
              <a:ext cx="396000" cy="158031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  <a:scene3d>
                <a:camera prst="orthographicFront">
                  <a:rot lat="0" lon="0" rev="5400000"/>
                </a:camera>
                <a:lightRig rig="threePt" dir="t"/>
              </a:scene3d>
            </a:bodyPr>
            <a:lstStyle/>
            <a:p>
              <a:pPr algn="ctr"/>
              <a:r>
                <a:rPr kumimoji="1" lang="en-US" altLang="zh-TW" dirty="0" smtClean="0"/>
                <a:t>ReLU_1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668864" y="3187506"/>
              <a:ext cx="396000" cy="158031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  <a:scene3d>
                <a:camera prst="orthographicFront">
                  <a:rot lat="0" lon="0" rev="5400000"/>
                </a:camera>
                <a:lightRig rig="threePt" dir="t"/>
              </a:scene3d>
            </a:bodyPr>
            <a:lstStyle/>
            <a:p>
              <a:pPr algn="ctr"/>
              <a:r>
                <a:rPr kumimoji="1" lang="en-US" altLang="zh-TW" dirty="0" smtClean="0"/>
                <a:t>pool_1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5755763" y="3194671"/>
              <a:ext cx="396000" cy="158031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  <a:scene3d>
                <a:camera prst="orthographicFront">
                  <a:rot lat="0" lon="0" rev="5400000"/>
                </a:camera>
                <a:lightRig rig="threePt" dir="t"/>
              </a:scene3d>
            </a:bodyPr>
            <a:lstStyle/>
            <a:p>
              <a:pPr algn="ctr"/>
              <a:r>
                <a:rPr kumimoji="1" lang="en-US" altLang="zh-TW" dirty="0" smtClean="0"/>
                <a:t>ReLU_2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6510866" y="3185665"/>
              <a:ext cx="396000" cy="158031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  <a:scene3d>
                <a:camera prst="orthographicFront">
                  <a:rot lat="0" lon="0" rev="5400000"/>
                </a:camera>
                <a:lightRig rig="threePt" dir="t"/>
              </a:scene3d>
            </a:bodyPr>
            <a:lstStyle/>
            <a:p>
              <a:pPr algn="ctr"/>
              <a:r>
                <a:rPr kumimoji="1" lang="en-US" altLang="zh-TW" dirty="0" smtClean="0"/>
                <a:t>pool_2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0126069" y="3182389"/>
              <a:ext cx="396000" cy="1580318"/>
            </a:xfrm>
            <a:prstGeom prst="rect">
              <a:avLst/>
            </a:prstGeom>
            <a:solidFill>
              <a:srgbClr val="7030A0">
                <a:alpha val="5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  <a:scene3d>
                <a:camera prst="orthographicFront">
                  <a:rot lat="0" lon="0" rev="5400000"/>
                </a:camera>
                <a:lightRig rig="threePt" dir="t"/>
              </a:scene3d>
            </a:bodyPr>
            <a:lstStyle/>
            <a:p>
              <a:pPr algn="ctr"/>
              <a:r>
                <a:rPr kumimoji="1" lang="en-US" altLang="zh-TW" dirty="0" smtClean="0"/>
                <a:t>dropout</a:t>
              </a: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1006126" y="4760439"/>
              <a:ext cx="817463" cy="31955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0" lon="0" rev="5400000"/>
                </a:camera>
                <a:lightRig rig="threePt" dir="t"/>
              </a:scene3d>
            </a:bodyPr>
            <a:lstStyle/>
            <a:p>
              <a:r>
                <a:rPr kumimoji="1" lang="en-US" altLang="zh-TW" sz="1400" dirty="0" smtClean="0"/>
                <a:t>28x28x1</a:t>
              </a:r>
              <a:endParaRPr kumimoji="1" lang="zh-TW" altLang="en-US" sz="14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2274617" y="4780886"/>
              <a:ext cx="889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0" lon="0" rev="5400000"/>
                </a:camera>
                <a:lightRig rig="threePt" dir="t"/>
              </a:scene3d>
            </a:bodyPr>
            <a:lstStyle/>
            <a:p>
              <a:r>
                <a:rPr kumimoji="1" lang="en-US" altLang="zh-TW" sz="1400" dirty="0" smtClean="0"/>
                <a:t>28x28x32</a:t>
              </a:r>
              <a:endParaRPr kumimoji="1" lang="zh-TW" altLang="en-US" sz="1400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3007815" y="4778523"/>
              <a:ext cx="889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0" lon="0" rev="5400000"/>
                </a:camera>
                <a:lightRig rig="threePt" dir="t"/>
              </a:scene3d>
            </a:bodyPr>
            <a:lstStyle/>
            <a:p>
              <a:r>
                <a:rPr kumimoji="1" lang="en-US" altLang="zh-TW" sz="1400" dirty="0" smtClean="0"/>
                <a:t>28x28x32</a:t>
              </a:r>
              <a:endParaRPr kumimoji="1" lang="zh-TW" altLang="en-US" sz="1400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3781383" y="4755293"/>
              <a:ext cx="889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0" lon="0" rev="5400000"/>
                </a:camera>
                <a:lightRig rig="threePt" dir="t"/>
              </a:scene3d>
            </a:bodyPr>
            <a:lstStyle/>
            <a:p>
              <a:r>
                <a:rPr kumimoji="1" lang="en-US" altLang="zh-TW" sz="1400" smtClean="0"/>
                <a:t>14x14x32</a:t>
              </a:r>
              <a:endParaRPr kumimoji="1" lang="zh-TW" altLang="en-US" sz="1400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102944" y="4755293"/>
              <a:ext cx="889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0" lon="0" rev="5400000"/>
                </a:camera>
                <a:lightRig rig="threePt" dir="t"/>
              </a:scene3d>
            </a:bodyPr>
            <a:lstStyle/>
            <a:p>
              <a:r>
                <a:rPr kumimoji="1" lang="en-US" altLang="zh-TW" sz="1400" dirty="0" smtClean="0"/>
                <a:t>14x14x64</a:t>
              </a:r>
              <a:endParaRPr kumimoji="1" lang="zh-TW" altLang="en-US" sz="14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5860256" y="4758755"/>
              <a:ext cx="889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0" lon="0" rev="5400000"/>
                </a:camera>
                <a:lightRig rig="threePt" dir="t"/>
              </a:scene3d>
            </a:bodyPr>
            <a:lstStyle/>
            <a:p>
              <a:r>
                <a:rPr kumimoji="1" lang="en-US" altLang="zh-TW" sz="1400" dirty="0" smtClean="0"/>
                <a:t>14x14x64</a:t>
              </a:r>
              <a:endParaRPr kumimoji="1" lang="zh-TW" altLang="en-US" sz="14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6766398" y="4778523"/>
              <a:ext cx="7072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0" lon="0" rev="5400000"/>
                </a:camera>
                <a:lightRig rig="threePt" dir="t"/>
              </a:scene3d>
            </a:bodyPr>
            <a:lstStyle/>
            <a:p>
              <a:r>
                <a:rPr kumimoji="1" lang="en-US" altLang="zh-TW" sz="1400" dirty="0" smtClean="0"/>
                <a:t>7x7x64</a:t>
              </a:r>
              <a:endParaRPr kumimoji="1" lang="zh-TW" altLang="en-US" sz="14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8836220" y="4765983"/>
              <a:ext cx="720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0" lon="0" rev="5400000"/>
                </a:camera>
                <a:lightRig rig="threePt" dir="t"/>
              </a:scene3d>
            </a:bodyPr>
            <a:lstStyle/>
            <a:p>
              <a:r>
                <a:rPr kumimoji="1" lang="en-US" altLang="zh-TW" sz="1400" dirty="0" smtClean="0"/>
                <a:t>1x1024</a:t>
              </a:r>
              <a:endParaRPr kumimoji="1" lang="zh-TW" altLang="en-US" sz="14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7281101" y="3194671"/>
              <a:ext cx="396000" cy="1580318"/>
            </a:xfrm>
            <a:prstGeom prst="rect">
              <a:avLst/>
            </a:prstGeom>
            <a:solidFill>
              <a:srgbClr val="AB7942">
                <a:alpha val="58824"/>
              </a:srgb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  <a:scene3d>
                <a:camera prst="orthographicFront">
                  <a:rot lat="0" lon="0" rev="5400000"/>
                </a:camera>
                <a:lightRig rig="threePt" dir="t"/>
              </a:scene3d>
            </a:bodyPr>
            <a:lstStyle/>
            <a:p>
              <a:pPr algn="ctr"/>
              <a:r>
                <a:rPr kumimoji="1" lang="en-US" altLang="zh-TW" dirty="0" smtClean="0"/>
                <a:t>reshape</a:t>
              </a: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7514833" y="4775411"/>
              <a:ext cx="720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0" lon="0" rev="5400000"/>
                </a:camera>
                <a:lightRig rig="threePt" dir="t"/>
              </a:scene3d>
            </a:bodyPr>
            <a:lstStyle/>
            <a:p>
              <a:r>
                <a:rPr kumimoji="1" lang="en-US" altLang="zh-TW" sz="1400" dirty="0" smtClean="0"/>
                <a:t>1x3136</a:t>
              </a:r>
              <a:endParaRPr kumimoji="1" lang="zh-TW" altLang="en-US" sz="1400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10367847" y="4755292"/>
              <a:ext cx="720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0" lon="0" rev="5400000"/>
                </a:camera>
                <a:lightRig rig="threePt" dir="t"/>
              </a:scene3d>
            </a:bodyPr>
            <a:lstStyle/>
            <a:p>
              <a:r>
                <a:rPr kumimoji="1" lang="en-US" altLang="zh-TW" sz="1400" dirty="0" smtClean="0"/>
                <a:t>1x1024</a:t>
              </a:r>
              <a:endParaRPr kumimoji="1" lang="zh-TW" altLang="en-US" sz="1400" dirty="0"/>
            </a:p>
          </p:txBody>
        </p:sp>
        <p:cxnSp>
          <p:nvCxnSpPr>
            <p:cNvPr id="30" name="直線箭頭接點 29"/>
            <p:cNvCxnSpPr>
              <a:stCxn id="4" idx="3"/>
              <a:endCxn id="6" idx="1"/>
            </p:cNvCxnSpPr>
            <p:nvPr/>
          </p:nvCxnSpPr>
          <p:spPr>
            <a:xfrm>
              <a:off x="1228327" y="3978935"/>
              <a:ext cx="362866" cy="11794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群組 47"/>
            <p:cNvGrpSpPr/>
            <p:nvPr/>
          </p:nvGrpSpPr>
          <p:grpSpPr>
            <a:xfrm>
              <a:off x="1287480" y="2127347"/>
              <a:ext cx="1510672" cy="2653539"/>
              <a:chOff x="1307983" y="1465445"/>
              <a:chExt cx="1510672" cy="2555709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611696" y="2499099"/>
                <a:ext cx="935023" cy="15220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  <a:scene3d>
                  <a:camera prst="orthographicFront">
                    <a:rot lat="0" lon="0" rev="5400000"/>
                  </a:camera>
                  <a:lightRig rig="threePt" dir="t"/>
                </a:scene3d>
              </a:bodyPr>
              <a:lstStyle/>
              <a:p>
                <a:pPr algn="ctr"/>
                <a:r>
                  <a:rPr kumimoji="1" lang="en-US" altLang="zh-TW" dirty="0" smtClean="0"/>
                  <a:t>conv_1</a:t>
                </a:r>
              </a:p>
            </p:txBody>
          </p:sp>
          <p:sp>
            <p:nvSpPr>
              <p:cNvPr id="32" name="文字方塊 31"/>
              <p:cNvSpPr txBox="1"/>
              <p:nvPr/>
            </p:nvSpPr>
            <p:spPr>
              <a:xfrm>
                <a:off x="1307983" y="1465445"/>
                <a:ext cx="997902" cy="503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>
                    <a:rot lat="0" lon="0" rev="5400000"/>
                  </a:camera>
                  <a:lightRig rig="threePt" dir="t"/>
                </a:scene3d>
              </a:bodyPr>
              <a:lstStyle/>
              <a:p>
                <a:r>
                  <a:rPr kumimoji="1" lang="en-US" altLang="zh-TW" sz="1400" dirty="0" smtClean="0"/>
                  <a:t>W_conv_1 </a:t>
                </a:r>
              </a:p>
              <a:p>
                <a:r>
                  <a:rPr kumimoji="1" lang="en-US" altLang="zh-TW" sz="1400" dirty="0" smtClean="0"/>
                  <a:t>(5x5x1x32)</a:t>
                </a:r>
              </a:p>
            </p:txBody>
          </p:sp>
          <p:cxnSp>
            <p:nvCxnSpPr>
              <p:cNvPr id="35" name="直線箭頭接點 34"/>
              <p:cNvCxnSpPr/>
              <p:nvPr/>
            </p:nvCxnSpPr>
            <p:spPr>
              <a:xfrm>
                <a:off x="1811949" y="2160370"/>
                <a:ext cx="0" cy="338729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字方塊 35"/>
              <p:cNvSpPr txBox="1"/>
              <p:nvPr/>
            </p:nvSpPr>
            <p:spPr>
              <a:xfrm>
                <a:off x="1886477" y="1507799"/>
                <a:ext cx="932178" cy="503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>
                    <a:rot lat="0" lon="0" rev="5400000"/>
                  </a:camera>
                  <a:lightRig rig="threePt" dir="t"/>
                </a:scene3d>
              </a:bodyPr>
              <a:lstStyle/>
              <a:p>
                <a:r>
                  <a:rPr kumimoji="1" lang="en-US" altLang="zh-TW" sz="1400" dirty="0" smtClean="0"/>
                  <a:t>b_conv_1 </a:t>
                </a:r>
              </a:p>
              <a:p>
                <a:r>
                  <a:rPr kumimoji="1" lang="en-US" altLang="zh-TW" sz="1400" dirty="0" smtClean="0"/>
                  <a:t>(1x32)</a:t>
                </a:r>
              </a:p>
            </p:txBody>
          </p:sp>
          <p:cxnSp>
            <p:nvCxnSpPr>
              <p:cNvPr id="38" name="直線箭頭接點 37"/>
              <p:cNvCxnSpPr/>
              <p:nvPr/>
            </p:nvCxnSpPr>
            <p:spPr>
              <a:xfrm>
                <a:off x="2259216" y="2160370"/>
                <a:ext cx="0" cy="338729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直線箭頭接點 38"/>
            <p:cNvCxnSpPr/>
            <p:nvPr/>
          </p:nvCxnSpPr>
          <p:spPr>
            <a:xfrm flipV="1">
              <a:off x="2538273" y="3977664"/>
              <a:ext cx="360000" cy="1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箭頭接點 39"/>
            <p:cNvCxnSpPr/>
            <p:nvPr/>
          </p:nvCxnSpPr>
          <p:spPr>
            <a:xfrm flipV="1">
              <a:off x="3307309" y="3987355"/>
              <a:ext cx="360000" cy="1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箭頭接點 40"/>
            <p:cNvCxnSpPr/>
            <p:nvPr/>
          </p:nvCxnSpPr>
          <p:spPr>
            <a:xfrm flipV="1">
              <a:off x="4079780" y="3984831"/>
              <a:ext cx="360000" cy="1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群組 48"/>
            <p:cNvGrpSpPr/>
            <p:nvPr/>
          </p:nvGrpSpPr>
          <p:grpSpPr>
            <a:xfrm>
              <a:off x="4192584" y="2112444"/>
              <a:ext cx="1510672" cy="2655380"/>
              <a:chOff x="4467221" y="1462451"/>
              <a:chExt cx="1510672" cy="255748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4717810" y="2497878"/>
                <a:ext cx="936000" cy="15220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  <a:scene3d>
                  <a:camera prst="orthographicFront">
                    <a:rot lat="0" lon="0" rev="5400000"/>
                  </a:camera>
                  <a:lightRig rig="threePt" dir="t"/>
                </a:scene3d>
              </a:bodyPr>
              <a:lstStyle/>
              <a:p>
                <a:pPr algn="ctr"/>
                <a:r>
                  <a:rPr kumimoji="1" lang="en-US" altLang="zh-TW" dirty="0" smtClean="0"/>
                  <a:t>conv_2</a:t>
                </a:r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4467221" y="1462451"/>
                <a:ext cx="986167" cy="503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>
                    <a:rot lat="0" lon="0" rev="5400000"/>
                  </a:camera>
                  <a:lightRig rig="threePt" dir="t"/>
                </a:scene3d>
              </a:bodyPr>
              <a:lstStyle/>
              <a:p>
                <a:r>
                  <a:rPr kumimoji="1" lang="en-US" altLang="zh-TW" sz="1400" dirty="0" smtClean="0"/>
                  <a:t>W_conv_2</a:t>
                </a:r>
              </a:p>
              <a:p>
                <a:r>
                  <a:rPr kumimoji="1" lang="en-US" altLang="zh-TW" sz="1400" dirty="0" smtClean="0"/>
                  <a:t>(5x5x1x64)</a:t>
                </a:r>
              </a:p>
            </p:txBody>
          </p:sp>
          <p:cxnSp>
            <p:nvCxnSpPr>
              <p:cNvPr id="43" name="直線箭頭接點 42"/>
              <p:cNvCxnSpPr/>
              <p:nvPr/>
            </p:nvCxnSpPr>
            <p:spPr>
              <a:xfrm>
                <a:off x="4971187" y="2157376"/>
                <a:ext cx="0" cy="338729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字方塊 43"/>
              <p:cNvSpPr txBox="1"/>
              <p:nvPr/>
            </p:nvSpPr>
            <p:spPr>
              <a:xfrm>
                <a:off x="5045715" y="1504805"/>
                <a:ext cx="932178" cy="503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>
                    <a:rot lat="0" lon="0" rev="5400000"/>
                  </a:camera>
                  <a:lightRig rig="threePt" dir="t"/>
                </a:scene3d>
              </a:bodyPr>
              <a:lstStyle/>
              <a:p>
                <a:r>
                  <a:rPr kumimoji="1" lang="en-US" altLang="zh-TW" sz="1400" dirty="0" smtClean="0"/>
                  <a:t>b_conv_2 </a:t>
                </a:r>
              </a:p>
              <a:p>
                <a:r>
                  <a:rPr kumimoji="1" lang="en-US" altLang="zh-TW" sz="1400" dirty="0" smtClean="0"/>
                  <a:t>(1x64)</a:t>
                </a:r>
              </a:p>
            </p:txBody>
          </p:sp>
          <p:cxnSp>
            <p:nvCxnSpPr>
              <p:cNvPr id="45" name="直線箭頭接點 44"/>
              <p:cNvCxnSpPr/>
              <p:nvPr/>
            </p:nvCxnSpPr>
            <p:spPr>
              <a:xfrm>
                <a:off x="5418454" y="2157376"/>
                <a:ext cx="0" cy="338729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直線箭頭接點 45"/>
            <p:cNvCxnSpPr/>
            <p:nvPr/>
          </p:nvCxnSpPr>
          <p:spPr>
            <a:xfrm flipV="1">
              <a:off x="5389332" y="3984831"/>
              <a:ext cx="360000" cy="1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箭頭接點 46"/>
            <p:cNvCxnSpPr/>
            <p:nvPr/>
          </p:nvCxnSpPr>
          <p:spPr>
            <a:xfrm flipV="1">
              <a:off x="6158194" y="3984830"/>
              <a:ext cx="360000" cy="1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箭頭接點 49"/>
            <p:cNvCxnSpPr/>
            <p:nvPr/>
          </p:nvCxnSpPr>
          <p:spPr>
            <a:xfrm flipV="1">
              <a:off x="6923456" y="3984830"/>
              <a:ext cx="360000" cy="1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箭頭接點 50"/>
            <p:cNvCxnSpPr/>
            <p:nvPr/>
          </p:nvCxnSpPr>
          <p:spPr>
            <a:xfrm flipV="1">
              <a:off x="7705091" y="3984830"/>
              <a:ext cx="360000" cy="1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箭頭接點 51"/>
            <p:cNvCxnSpPr/>
            <p:nvPr/>
          </p:nvCxnSpPr>
          <p:spPr>
            <a:xfrm flipV="1">
              <a:off x="9016255" y="3972548"/>
              <a:ext cx="360000" cy="1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箭頭接點 53"/>
            <p:cNvCxnSpPr/>
            <p:nvPr/>
          </p:nvCxnSpPr>
          <p:spPr>
            <a:xfrm flipV="1">
              <a:off x="9767838" y="3987135"/>
              <a:ext cx="360000" cy="1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箭頭接點 54"/>
            <p:cNvCxnSpPr/>
            <p:nvPr/>
          </p:nvCxnSpPr>
          <p:spPr>
            <a:xfrm flipV="1">
              <a:off x="11846649" y="3988980"/>
              <a:ext cx="360000" cy="1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箭頭接點 55"/>
            <p:cNvCxnSpPr/>
            <p:nvPr/>
          </p:nvCxnSpPr>
          <p:spPr>
            <a:xfrm>
              <a:off x="487838" y="3993007"/>
              <a:ext cx="362866" cy="11794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/>
            <p:cNvSpPr txBox="1"/>
            <p:nvPr/>
          </p:nvSpPr>
          <p:spPr>
            <a:xfrm>
              <a:off x="0" y="3487973"/>
              <a:ext cx="756100" cy="54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 err="1" smtClean="0"/>
                <a:t>x_input</a:t>
              </a:r>
              <a:endParaRPr kumimoji="1" lang="en-US" altLang="zh-TW" sz="1400" dirty="0" smtClean="0"/>
            </a:p>
            <a:p>
              <a:r>
                <a:rPr kumimoji="1" lang="en-US" altLang="zh-TW" sz="1400" dirty="0" smtClean="0"/>
                <a:t>(1x784)</a:t>
              </a:r>
              <a:endParaRPr kumimoji="1" lang="zh-TW" altLang="en-US" sz="1400" dirty="0"/>
            </a:p>
          </p:txBody>
        </p:sp>
        <p:grpSp>
          <p:nvGrpSpPr>
            <p:cNvPr id="65" name="群組 64"/>
            <p:cNvGrpSpPr/>
            <p:nvPr/>
          </p:nvGrpSpPr>
          <p:grpSpPr>
            <a:xfrm>
              <a:off x="7791911" y="2088237"/>
              <a:ext cx="1294780" cy="2667056"/>
              <a:chOff x="8109712" y="2099254"/>
              <a:chExt cx="1294780" cy="2667056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8382043" y="3185992"/>
                <a:ext cx="936000" cy="15803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  <a:scene3d>
                  <a:camera prst="orthographicFront">
                    <a:rot lat="0" lon="0" rev="5400000"/>
                  </a:camera>
                  <a:lightRig rig="threePt" dir="t"/>
                </a:scene3d>
              </a:bodyPr>
              <a:lstStyle/>
              <a:p>
                <a:pPr algn="ctr"/>
                <a:r>
                  <a:rPr kumimoji="1" lang="en-US" altLang="zh-TW" dirty="0" smtClean="0"/>
                  <a:t>fc_1</a:t>
                </a:r>
              </a:p>
            </p:txBody>
          </p:sp>
          <p:sp>
            <p:nvSpPr>
              <p:cNvPr id="61" name="文字方塊 60"/>
              <p:cNvSpPr txBox="1"/>
              <p:nvPr/>
            </p:nvSpPr>
            <p:spPr>
              <a:xfrm>
                <a:off x="8109712" y="2099254"/>
                <a:ext cx="9979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>
                    <a:rot lat="0" lon="0" rev="5400000"/>
                  </a:camera>
                  <a:lightRig rig="threePt" dir="t"/>
                </a:scene3d>
              </a:bodyPr>
              <a:lstStyle/>
              <a:p>
                <a:r>
                  <a:rPr kumimoji="1" lang="en-US" altLang="zh-TW" sz="1400" dirty="0" smtClean="0"/>
                  <a:t>W_fc_1 </a:t>
                </a:r>
              </a:p>
              <a:p>
                <a:r>
                  <a:rPr kumimoji="1" lang="en-US" altLang="zh-TW" sz="1400" dirty="0" smtClean="0"/>
                  <a:t>(5x5x1x32)</a:t>
                </a:r>
              </a:p>
            </p:txBody>
          </p:sp>
          <p:cxnSp>
            <p:nvCxnSpPr>
              <p:cNvPr id="62" name="直線箭頭接點 61"/>
              <p:cNvCxnSpPr/>
              <p:nvPr/>
            </p:nvCxnSpPr>
            <p:spPr>
              <a:xfrm>
                <a:off x="8613678" y="2820780"/>
                <a:ext cx="0" cy="351695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文字方塊 62"/>
              <p:cNvSpPr txBox="1"/>
              <p:nvPr/>
            </p:nvSpPr>
            <p:spPr>
              <a:xfrm>
                <a:off x="8688206" y="2143229"/>
                <a:ext cx="7162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>
                    <a:rot lat="0" lon="0" rev="5400000"/>
                  </a:camera>
                  <a:lightRig rig="threePt" dir="t"/>
                </a:scene3d>
              </a:bodyPr>
              <a:lstStyle/>
              <a:p>
                <a:r>
                  <a:rPr kumimoji="1" lang="en-US" altLang="zh-TW" sz="1400" dirty="0" smtClean="0"/>
                  <a:t>b_fc_1 </a:t>
                </a:r>
              </a:p>
              <a:p>
                <a:r>
                  <a:rPr kumimoji="1" lang="en-US" altLang="zh-TW" sz="1400" dirty="0" smtClean="0"/>
                  <a:t>(1x32)</a:t>
                </a:r>
              </a:p>
            </p:txBody>
          </p:sp>
          <p:cxnSp>
            <p:nvCxnSpPr>
              <p:cNvPr id="64" name="直線箭頭接點 63"/>
              <p:cNvCxnSpPr/>
              <p:nvPr/>
            </p:nvCxnSpPr>
            <p:spPr>
              <a:xfrm>
                <a:off x="9060945" y="2820780"/>
                <a:ext cx="0" cy="351695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群組 65"/>
            <p:cNvGrpSpPr/>
            <p:nvPr/>
          </p:nvGrpSpPr>
          <p:grpSpPr>
            <a:xfrm>
              <a:off x="10629037" y="2088237"/>
              <a:ext cx="1294780" cy="2667056"/>
              <a:chOff x="8109712" y="2099254"/>
              <a:chExt cx="1294780" cy="2667056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8382043" y="3185992"/>
                <a:ext cx="936000" cy="158031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  <a:scene3d>
                  <a:camera prst="orthographicFront">
                    <a:rot lat="0" lon="0" rev="5400000"/>
                  </a:camera>
                  <a:lightRig rig="threePt" dir="t"/>
                </a:scene3d>
              </a:bodyPr>
              <a:lstStyle/>
              <a:p>
                <a:pPr algn="ctr"/>
                <a:r>
                  <a:rPr kumimoji="1" lang="en-US" altLang="zh-TW" dirty="0" smtClean="0"/>
                  <a:t>fc_2</a:t>
                </a:r>
              </a:p>
            </p:txBody>
          </p:sp>
          <p:sp>
            <p:nvSpPr>
              <p:cNvPr id="68" name="文字方塊 67"/>
              <p:cNvSpPr txBox="1"/>
              <p:nvPr/>
            </p:nvSpPr>
            <p:spPr>
              <a:xfrm>
                <a:off x="8109712" y="2099254"/>
                <a:ext cx="9979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>
                    <a:rot lat="0" lon="0" rev="5400000"/>
                  </a:camera>
                  <a:lightRig rig="threePt" dir="t"/>
                </a:scene3d>
              </a:bodyPr>
              <a:lstStyle/>
              <a:p>
                <a:r>
                  <a:rPr kumimoji="1" lang="en-US" altLang="zh-TW" sz="1400" dirty="0" smtClean="0"/>
                  <a:t>W_fc_2 </a:t>
                </a:r>
              </a:p>
              <a:p>
                <a:r>
                  <a:rPr kumimoji="1" lang="en-US" altLang="zh-TW" sz="1400" dirty="0" smtClean="0"/>
                  <a:t>(5x5x1x32)</a:t>
                </a:r>
              </a:p>
            </p:txBody>
          </p:sp>
          <p:cxnSp>
            <p:nvCxnSpPr>
              <p:cNvPr id="69" name="直線箭頭接點 68"/>
              <p:cNvCxnSpPr/>
              <p:nvPr/>
            </p:nvCxnSpPr>
            <p:spPr>
              <a:xfrm>
                <a:off x="8613678" y="2820780"/>
                <a:ext cx="0" cy="351695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字方塊 69"/>
              <p:cNvSpPr txBox="1"/>
              <p:nvPr/>
            </p:nvSpPr>
            <p:spPr>
              <a:xfrm>
                <a:off x="8688206" y="2143229"/>
                <a:ext cx="7162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>
                    <a:rot lat="0" lon="0" rev="5400000"/>
                  </a:camera>
                  <a:lightRig rig="threePt" dir="t"/>
                </a:scene3d>
              </a:bodyPr>
              <a:lstStyle/>
              <a:p>
                <a:r>
                  <a:rPr kumimoji="1" lang="en-US" altLang="zh-TW" sz="1400" dirty="0" smtClean="0"/>
                  <a:t>b_fc_2 </a:t>
                </a:r>
              </a:p>
              <a:p>
                <a:r>
                  <a:rPr kumimoji="1" lang="en-US" altLang="zh-TW" sz="1400" dirty="0" smtClean="0"/>
                  <a:t>(1x32)</a:t>
                </a:r>
              </a:p>
            </p:txBody>
          </p:sp>
          <p:cxnSp>
            <p:nvCxnSpPr>
              <p:cNvPr id="71" name="直線箭頭接點 70"/>
              <p:cNvCxnSpPr/>
              <p:nvPr/>
            </p:nvCxnSpPr>
            <p:spPr>
              <a:xfrm>
                <a:off x="9060945" y="2820780"/>
                <a:ext cx="0" cy="351695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矩形 72"/>
            <p:cNvSpPr/>
            <p:nvPr/>
          </p:nvSpPr>
          <p:spPr>
            <a:xfrm>
              <a:off x="9370671" y="3182389"/>
              <a:ext cx="396000" cy="158031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  <a:scene3d>
                <a:camera prst="orthographicFront">
                  <a:rot lat="0" lon="0" rev="5400000"/>
                </a:camera>
                <a:lightRig rig="threePt" dir="t"/>
              </a:scene3d>
            </a:bodyPr>
            <a:lstStyle/>
            <a:p>
              <a:pPr algn="ctr"/>
              <a:r>
                <a:rPr kumimoji="1" lang="en-US" altLang="zh-TW" dirty="0" smtClean="0"/>
                <a:t>ReLU_3</a:t>
              </a:r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9582084" y="4762707"/>
              <a:ext cx="720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0" lon="0" rev="5400000"/>
                </a:camera>
                <a:lightRig rig="threePt" dir="t"/>
              </a:scene3d>
            </a:bodyPr>
            <a:lstStyle/>
            <a:p>
              <a:r>
                <a:rPr kumimoji="1" lang="en-US" altLang="zh-TW" sz="1400" dirty="0" smtClean="0"/>
                <a:t>1x1024</a:t>
              </a:r>
              <a:endParaRPr kumimoji="1" lang="zh-TW" altLang="en-US" sz="1400" dirty="0"/>
            </a:p>
          </p:txBody>
        </p:sp>
        <p:cxnSp>
          <p:nvCxnSpPr>
            <p:cNvPr id="75" name="直線箭頭接點 74"/>
            <p:cNvCxnSpPr/>
            <p:nvPr/>
          </p:nvCxnSpPr>
          <p:spPr>
            <a:xfrm flipV="1">
              <a:off x="10547882" y="4009259"/>
              <a:ext cx="360000" cy="1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7652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4127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65</Words>
  <Application>Microsoft Macintosh PowerPoint</Application>
  <PresentationFormat>寬螢幕</PresentationFormat>
  <Paragraphs>44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新細明體</vt:lpstr>
      <vt:lpstr>Arial</vt:lpstr>
      <vt:lpstr>Office 佈景主題</vt:lpstr>
      <vt:lpstr>PowerPoint 簡報</vt:lpstr>
      <vt:lpstr>CNN graph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14</cp:revision>
  <dcterms:created xsi:type="dcterms:W3CDTF">2017-08-04T18:04:02Z</dcterms:created>
  <dcterms:modified xsi:type="dcterms:W3CDTF">2017-08-04T20:44:16Z</dcterms:modified>
</cp:coreProperties>
</file>