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84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08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2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2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0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622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6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89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603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53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1195-5FC1-744E-9BF2-5366E785C9AC}" type="datetimeFigureOut">
              <a:rPr kumimoji="1" lang="zh-TW" altLang="en-US" smtClean="0"/>
              <a:t>2018/1/7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FBDC-3B2F-9C49-ABBB-C9C05EDF6B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73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1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225062" y="1910862"/>
            <a:ext cx="9944861" cy="3204091"/>
            <a:chOff x="1225062" y="1910862"/>
            <a:chExt cx="9944861" cy="320409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923" y="2414953"/>
              <a:ext cx="2700000" cy="2700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92" y="2414953"/>
              <a:ext cx="2700000" cy="270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062" y="2414953"/>
              <a:ext cx="2700000" cy="27000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305724" y="1910862"/>
              <a:ext cx="198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Adversarial noise</a:t>
              </a:r>
              <a:endParaRPr kumimoji="1" lang="zh-TW" altLang="en-US" dirty="0"/>
            </a:p>
          </p:txBody>
        </p:sp>
        <p:sp>
          <p:nvSpPr>
            <p:cNvPr id="8" name="十字形 7"/>
            <p:cNvSpPr/>
            <p:nvPr/>
          </p:nvSpPr>
          <p:spPr>
            <a:xfrm>
              <a:off x="4086579" y="3465126"/>
              <a:ext cx="599396" cy="599654"/>
            </a:xfrm>
            <a:prstGeom prst="plus">
              <a:avLst>
                <a:gd name="adj" fmla="val 38685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199923" y="1910862"/>
              <a:ext cx="812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Bagel</a:t>
              </a:r>
              <a:endParaRPr kumimoji="1"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106660" y="1910862"/>
              <a:ext cx="149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mtClean="0"/>
                <a:t>Grand piano</a:t>
              </a:r>
              <a:endParaRPr kumimoji="1" lang="zh-TW" altLang="en-US" dirty="0"/>
            </a:p>
          </p:txBody>
        </p:sp>
        <p:sp>
          <p:nvSpPr>
            <p:cNvPr id="11" name="等於 10"/>
            <p:cNvSpPr/>
            <p:nvPr/>
          </p:nvSpPr>
          <p:spPr>
            <a:xfrm>
              <a:off x="7683392" y="3465126"/>
              <a:ext cx="650631" cy="599654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8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Macintosh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</cp:revision>
  <dcterms:created xsi:type="dcterms:W3CDTF">2018-01-07T20:10:49Z</dcterms:created>
  <dcterms:modified xsi:type="dcterms:W3CDTF">2018-01-07T20:33:40Z</dcterms:modified>
</cp:coreProperties>
</file>