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DB88-4E42-364B-95BC-F97819A0E059}" type="datetimeFigureOut">
              <a:rPr kumimoji="1" lang="zh-TW" altLang="en-US" smtClean="0"/>
              <a:t>2018/7/31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92B-C6E9-494F-8D28-EF994ACAFC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830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DB88-4E42-364B-95BC-F97819A0E059}" type="datetimeFigureOut">
              <a:rPr kumimoji="1" lang="zh-TW" altLang="en-US" smtClean="0"/>
              <a:t>2018/7/31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92B-C6E9-494F-8D28-EF994ACAFC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890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DB88-4E42-364B-95BC-F97819A0E059}" type="datetimeFigureOut">
              <a:rPr kumimoji="1" lang="zh-TW" altLang="en-US" smtClean="0"/>
              <a:t>2018/7/31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92B-C6E9-494F-8D28-EF994ACAFC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774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DB88-4E42-364B-95BC-F97819A0E059}" type="datetimeFigureOut">
              <a:rPr kumimoji="1" lang="zh-TW" altLang="en-US" smtClean="0"/>
              <a:t>2018/7/31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92B-C6E9-494F-8D28-EF994ACAFC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19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DB88-4E42-364B-95BC-F97819A0E059}" type="datetimeFigureOut">
              <a:rPr kumimoji="1" lang="zh-TW" altLang="en-US" smtClean="0"/>
              <a:t>2018/7/31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92B-C6E9-494F-8D28-EF994ACAFC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804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DB88-4E42-364B-95BC-F97819A0E059}" type="datetimeFigureOut">
              <a:rPr kumimoji="1" lang="zh-TW" altLang="en-US" smtClean="0"/>
              <a:t>2018/7/31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92B-C6E9-494F-8D28-EF994ACAFC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1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DB88-4E42-364B-95BC-F97819A0E059}" type="datetimeFigureOut">
              <a:rPr kumimoji="1" lang="zh-TW" altLang="en-US" smtClean="0"/>
              <a:t>2018/7/31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92B-C6E9-494F-8D28-EF994ACAFC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490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DB88-4E42-364B-95BC-F97819A0E059}" type="datetimeFigureOut">
              <a:rPr kumimoji="1" lang="zh-TW" altLang="en-US" smtClean="0"/>
              <a:t>2018/7/31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92B-C6E9-494F-8D28-EF994ACAFC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619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DB88-4E42-364B-95BC-F97819A0E059}" type="datetimeFigureOut">
              <a:rPr kumimoji="1" lang="zh-TW" altLang="en-US" smtClean="0"/>
              <a:t>2018/7/31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92B-C6E9-494F-8D28-EF994ACAFC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504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DB88-4E42-364B-95BC-F97819A0E059}" type="datetimeFigureOut">
              <a:rPr kumimoji="1" lang="zh-TW" altLang="en-US" smtClean="0"/>
              <a:t>2018/7/31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92B-C6E9-494F-8D28-EF994ACAFC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360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DB88-4E42-364B-95BC-F97819A0E059}" type="datetimeFigureOut">
              <a:rPr kumimoji="1" lang="zh-TW" altLang="en-US" smtClean="0"/>
              <a:t>2018/7/31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92B-C6E9-494F-8D28-EF994ACAFC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163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DB88-4E42-364B-95BC-F97819A0E059}" type="datetimeFigureOut">
              <a:rPr kumimoji="1" lang="zh-TW" altLang="en-US" smtClean="0"/>
              <a:t>2018/7/31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6392B-C6E9-494F-8D28-EF994ACAFC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205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723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571387" y="2565998"/>
            <a:ext cx="6602290" cy="2844800"/>
            <a:chOff x="2571387" y="2565998"/>
            <a:chExt cx="6602290" cy="28448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387" y="2565998"/>
              <a:ext cx="2844800" cy="28448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877" y="2565998"/>
              <a:ext cx="2844800" cy="284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373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0</Words>
  <Application>Microsoft Macintosh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新細明體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4</cp:revision>
  <dcterms:created xsi:type="dcterms:W3CDTF">2018-07-31T23:51:19Z</dcterms:created>
  <dcterms:modified xsi:type="dcterms:W3CDTF">2018-08-01T11:23:51Z</dcterms:modified>
</cp:coreProperties>
</file>