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3"/>
  </p:notesMasterIdLst>
  <p:handoutMasterIdLst>
    <p:handoutMasterId r:id="rId74"/>
  </p:handoutMasterIdLst>
  <p:sldIdLst>
    <p:sldId id="256" r:id="rId2"/>
    <p:sldId id="286" r:id="rId3"/>
    <p:sldId id="467" r:id="rId4"/>
    <p:sldId id="468" r:id="rId5"/>
    <p:sldId id="334" r:id="rId6"/>
    <p:sldId id="335" r:id="rId7"/>
    <p:sldId id="396" r:id="rId8"/>
    <p:sldId id="397" r:id="rId9"/>
    <p:sldId id="33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1" r:id="rId23"/>
    <p:sldId id="482" r:id="rId24"/>
    <p:sldId id="483" r:id="rId25"/>
    <p:sldId id="484" r:id="rId26"/>
    <p:sldId id="485" r:id="rId27"/>
    <p:sldId id="486" r:id="rId28"/>
    <p:sldId id="487" r:id="rId29"/>
    <p:sldId id="488" r:id="rId30"/>
    <p:sldId id="489" r:id="rId31"/>
    <p:sldId id="490" r:id="rId32"/>
    <p:sldId id="491" r:id="rId33"/>
    <p:sldId id="492" r:id="rId34"/>
    <p:sldId id="493" r:id="rId35"/>
    <p:sldId id="494" r:id="rId36"/>
    <p:sldId id="495" r:id="rId37"/>
    <p:sldId id="496" r:id="rId38"/>
    <p:sldId id="497" r:id="rId39"/>
    <p:sldId id="498" r:id="rId40"/>
    <p:sldId id="499" r:id="rId41"/>
    <p:sldId id="500" r:id="rId42"/>
    <p:sldId id="501" r:id="rId43"/>
    <p:sldId id="502" r:id="rId44"/>
    <p:sldId id="503" r:id="rId45"/>
    <p:sldId id="504" r:id="rId46"/>
    <p:sldId id="505" r:id="rId47"/>
    <p:sldId id="506" r:id="rId48"/>
    <p:sldId id="507" r:id="rId49"/>
    <p:sldId id="508" r:id="rId50"/>
    <p:sldId id="509" r:id="rId51"/>
    <p:sldId id="510" r:id="rId52"/>
    <p:sldId id="511" r:id="rId53"/>
    <p:sldId id="512" r:id="rId54"/>
    <p:sldId id="513" r:id="rId55"/>
    <p:sldId id="514" r:id="rId56"/>
    <p:sldId id="515" r:id="rId57"/>
    <p:sldId id="516" r:id="rId58"/>
    <p:sldId id="517" r:id="rId59"/>
    <p:sldId id="518" r:id="rId60"/>
    <p:sldId id="519" r:id="rId61"/>
    <p:sldId id="520" r:id="rId62"/>
    <p:sldId id="521" r:id="rId63"/>
    <p:sldId id="522" r:id="rId64"/>
    <p:sldId id="523" r:id="rId65"/>
    <p:sldId id="524" r:id="rId66"/>
    <p:sldId id="525" r:id="rId67"/>
    <p:sldId id="526" r:id="rId68"/>
    <p:sldId id="527" r:id="rId69"/>
    <p:sldId id="528" r:id="rId70"/>
    <p:sldId id="529" r:id="rId71"/>
    <p:sldId id="438" r:id="rId72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歡迎使用" id="{E75E278A-FF0E-49A4-B170-79828D63BBAD}">
          <p14:sldIdLst>
            <p14:sldId id="256"/>
            <p14:sldId id="286"/>
          </p14:sldIdLst>
        </p14:section>
        <p14:section name="三大類" id="{B9B51309-D148-4332-87C2-07BE32FBCA3B}">
          <p14:sldIdLst>
            <p14:sldId id="467"/>
            <p14:sldId id="468"/>
          </p14:sldIdLst>
        </p14:section>
        <p14:section name="責任鏈模式（Chain of Responsibility）" id="{0FFE980E-8A1F-460F-BC79-66E34800DD8F}">
          <p14:sldIdLst>
            <p14:sldId id="334"/>
            <p14:sldId id="335"/>
            <p14:sldId id="396"/>
            <p14:sldId id="397"/>
            <p14:sldId id="338"/>
            <p14:sldId id="469"/>
          </p14:sldIdLst>
        </p14:section>
        <p14:section name="命令模式（Command）" id="{A73FF1C1-89A7-4A99-B8DF-033C3C3E7A9B}">
          <p14:sldIdLst>
            <p14:sldId id="470"/>
            <p14:sldId id="471"/>
            <p14:sldId id="472"/>
            <p14:sldId id="473"/>
            <p14:sldId id="474"/>
            <p14:sldId id="475"/>
          </p14:sldIdLst>
        </p14:section>
        <p14:section name="直譯器模式（Interpreter）" id="{D48DDFBA-092D-4413-A2B1-CF77E7CA95A3}">
          <p14:sldIdLst>
            <p14:sldId id="476"/>
            <p14:sldId id="477"/>
            <p14:sldId id="478"/>
            <p14:sldId id="479"/>
            <p14:sldId id="480"/>
            <p14:sldId id="481"/>
          </p14:sldIdLst>
        </p14:section>
        <p14:section name="迭代器模式（Iterator）" id="{B3AC6864-B4E9-47DD-BBF7-8542B0AE5719}">
          <p14:sldIdLst>
            <p14:sldId id="482"/>
            <p14:sldId id="483"/>
            <p14:sldId id="484"/>
            <p14:sldId id="485"/>
            <p14:sldId id="486"/>
            <p14:sldId id="487"/>
          </p14:sldIdLst>
        </p14:section>
        <p14:section name="中介者模式（Mediator）" id="{6302CEFB-B7C8-44AD-AC20-2DB4845A7C95}">
          <p14:sldIdLst>
            <p14:sldId id="488"/>
            <p14:sldId id="489"/>
            <p14:sldId id="490"/>
            <p14:sldId id="491"/>
            <p14:sldId id="492"/>
            <p14:sldId id="493"/>
          </p14:sldIdLst>
        </p14:section>
        <p14:section name="備忘錄模式（Memento）" id="{2AAB79BD-D17F-4304-9031-1947534E9CBC}">
          <p14:sldIdLst>
            <p14:sldId id="494"/>
            <p14:sldId id="495"/>
            <p14:sldId id="496"/>
            <p14:sldId id="497"/>
            <p14:sldId id="498"/>
            <p14:sldId id="499"/>
          </p14:sldIdLst>
        </p14:section>
        <p14:section name="觀察者模式（Observer）" id="{C184A9B9-0620-40A1-9459-8F3BF5254BC4}">
          <p14:sldIdLst>
            <p14:sldId id="500"/>
            <p14:sldId id="501"/>
            <p14:sldId id="502"/>
            <p14:sldId id="503"/>
            <p14:sldId id="504"/>
            <p14:sldId id="505"/>
          </p14:sldIdLst>
        </p14:section>
        <p14:section name="狀態模式（State）" id="{CB9F6A6F-1681-4022-86FC-837564087216}">
          <p14:sldIdLst>
            <p14:sldId id="506"/>
            <p14:sldId id="507"/>
            <p14:sldId id="508"/>
            <p14:sldId id="509"/>
            <p14:sldId id="510"/>
            <p14:sldId id="511"/>
          </p14:sldIdLst>
        </p14:section>
        <p14:section name="策略模式（Strategy）" id="{0C7EE59B-1C11-44B3-B774-DF5A25BFD874}">
          <p14:sldIdLst>
            <p14:sldId id="512"/>
            <p14:sldId id="513"/>
            <p14:sldId id="514"/>
            <p14:sldId id="515"/>
            <p14:sldId id="516"/>
            <p14:sldId id="517"/>
          </p14:sldIdLst>
        </p14:section>
        <p14:section name="範本方法模式（Template Method）" id="{D56E8694-CD73-4DB4-9A2C-BC03E1CEB969}">
          <p14:sldIdLst>
            <p14:sldId id="518"/>
            <p14:sldId id="519"/>
            <p14:sldId id="520"/>
            <p14:sldId id="521"/>
            <p14:sldId id="522"/>
            <p14:sldId id="523"/>
          </p14:sldIdLst>
        </p14:section>
        <p14:section name="訪問者模式（Visitor）" id="{A85E7C7A-61EB-4A9D-A7BA-F620AA018A69}">
          <p14:sldIdLst>
            <p14:sldId id="524"/>
            <p14:sldId id="525"/>
            <p14:sldId id="526"/>
            <p14:sldId id="527"/>
            <p14:sldId id="528"/>
            <p14:sldId id="529"/>
          </p14:sldIdLst>
        </p14:section>
        <p14:section name="用SOLID比對" id="{4795CC11-B8A8-4FF8-A729-B9E37CD34464}">
          <p14:sldIdLst>
            <p14:sldId id="4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241" autoAdjust="0"/>
  </p:normalViewPr>
  <p:slideViewPr>
    <p:cSldViewPr snapToGrid="0">
      <p:cViewPr varScale="1">
        <p:scale>
          <a:sx n="107" d="100"/>
          <a:sy n="107" d="100"/>
        </p:scale>
        <p:origin x="75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46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567A5F-8225-4FBA-8A64-61A9456764F0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2025/3/18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739B003-64CE-49BA-84F9-B7032782205C}" type="datetime1">
              <a:rPr lang="zh-TW" altLang="en-US" smtClean="0"/>
              <a:t>2025/3/18</a:t>
            </a:fld>
            <a:endParaRPr 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dirty="0"/>
              <a:t>按一下以編輯母片文字樣式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2" name="直線接點​​(S)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按一下以編輯母片文字樣式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第二層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第三層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第四層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第五層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59A3657-F2A2-49EB-A811-441BBC36FB7A}" type="datetime1">
              <a:rPr lang="zh-TW" altLang="en-US" noProof="0" smtClean="0"/>
              <a:t>2025/3/18</a:t>
            </a:fld>
            <a:endParaRPr lang="zh-TW" altLang="en-US" noProof="0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860EDB8-5305-433F-BE41-D7A86D811DB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按一下以編輯母片文字樣式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第二層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第三層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第四層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0EC2CEB-72AA-4BC6-907A-4C651BF3A164}" type="datetime1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860EDB8-5305-433F-BE41-D7A86D811DB3}" type="slidenum">
              <a:rPr lang="en-US" altLang="zh-TW" smtClean="0"/>
              <a:pPr/>
              <a:t>‹#›</a:t>
            </a:fld>
            <a:endParaRPr lang="zh-TW" altLang="en-US"/>
          </a:p>
        </p:txBody>
      </p:sp>
      <p:cxnSp>
        <p:nvCxnSpPr>
          <p:cNvPr id="8" name="直線接點​​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zh-TW" altLang="en-US" sz="4800" dirty="0">
                <a:solidFill>
                  <a:schemeClr val="bg1"/>
                </a:solidFill>
              </a:rPr>
              <a:t>設計模式</a:t>
            </a:r>
            <a:endParaRPr lang="en-US" altLang="zh-TW" sz="4800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TW" altLang="en-US" sz="24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行為型模式</a:t>
            </a:r>
          </a:p>
        </p:txBody>
      </p:sp>
      <p:pic>
        <p:nvPicPr>
          <p:cNvPr id="4" name="圖片 3" descr="PowerPoint 程式圖示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FFCAB-B6F0-E215-913F-88AC74859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B25F16-07EA-B21C-6D4D-96033121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優缺點</a:t>
            </a:r>
          </a:p>
        </p:txBody>
      </p:sp>
    </p:spTree>
    <p:extLst>
      <p:ext uri="{BB962C8B-B14F-4D97-AF65-F5344CB8AC3E}">
        <p14:creationId xmlns:p14="http://schemas.microsoft.com/office/powerpoint/2010/main" val="3924071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BE64C-15B9-9D67-0BAF-F55899E7D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337E7D-9432-CC3B-CEF2-65D95F61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fr-FR" dirty="0"/>
              <a:t>命令模式（</a:t>
            </a:r>
            <a:r>
              <a:rPr lang="fr-FR" altLang="zh-TW" dirty="0"/>
              <a:t>Command</a:t>
            </a:r>
            <a:r>
              <a:rPr lang="zh-TW" altLang="fr-FR" dirty="0"/>
              <a:t>）</a:t>
            </a:r>
            <a:r>
              <a:rPr lang="en-US" altLang="zh-TW" dirty="0"/>
              <a:t> UML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C0F037-767C-9B1B-77F8-0D31844E82E0}"/>
              </a:ext>
            </a:extLst>
          </p:cNvPr>
          <p:cNvSpPr txBox="1"/>
          <p:nvPr/>
        </p:nvSpPr>
        <p:spPr>
          <a:xfrm>
            <a:off x="521207" y="13138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做法</a:t>
            </a:r>
            <a:br>
              <a:rPr lang="zh-TW" altLang="en-US" dirty="0"/>
            </a:br>
            <a:r>
              <a:rPr lang="zh-TW" altLang="en-US" dirty="0"/>
              <a:t>🔹 </a:t>
            </a:r>
            <a:r>
              <a:rPr lang="zh-TW" altLang="en-US" b="1" dirty="0"/>
              <a:t>定</a:t>
            </a:r>
            <a:endParaRPr lang="en-US" altLang="zh-TW" b="1" dirty="0"/>
          </a:p>
          <a:p>
            <a:r>
              <a:rPr lang="zh-TW" altLang="en-US" dirty="0"/>
              <a:t>🔹 </a:t>
            </a:r>
            <a:r>
              <a:rPr lang="zh-TW" altLang="en-US" b="1" dirty="0"/>
              <a:t>透</a:t>
            </a:r>
            <a:endParaRPr lang="en-US" altLang="zh-TW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7229DA1-6716-26D9-39C0-441A7306D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212" y="1516304"/>
            <a:ext cx="6508376" cy="489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00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CB86-0E3E-1BDF-E575-5FAC524C8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DCA178-5987-352E-D327-7D43C92F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554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05553-CEFB-E97B-8B8B-6FAA5567F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290776-2768-3585-7529-54F5A2AE3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4152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72F81-F1B1-0233-01E3-B89931656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6DA0D9-CF9B-3AEA-2876-8ACE5414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062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30421-ADF7-4CA2-1896-26D398216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1B55F-7887-2D26-5C5C-E9A31EDB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2412964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EA4B9-D731-48A1-AFC5-0BB87F200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9DC675-01A2-236F-5E16-6CA5BF444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優缺點</a:t>
            </a:r>
          </a:p>
        </p:txBody>
      </p:sp>
    </p:spTree>
    <p:extLst>
      <p:ext uri="{BB962C8B-B14F-4D97-AF65-F5344CB8AC3E}">
        <p14:creationId xmlns:p14="http://schemas.microsoft.com/office/powerpoint/2010/main" val="928189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AE953-D4B1-F40E-4091-855F4B9C4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685F2D-4567-6735-CBBB-2593836C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直譯器模式（</a:t>
            </a:r>
            <a:r>
              <a:rPr lang="en-US" altLang="zh-TW" dirty="0"/>
              <a:t>Interpreter</a:t>
            </a:r>
            <a:r>
              <a:rPr lang="zh-TW" altLang="en-US" dirty="0"/>
              <a:t>）</a:t>
            </a:r>
            <a:r>
              <a:rPr lang="en-US" altLang="zh-TW" dirty="0"/>
              <a:t> UML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385D6EC-B8B2-49B2-F769-70DDD7CE7ED8}"/>
              </a:ext>
            </a:extLst>
          </p:cNvPr>
          <p:cNvSpPr txBox="1"/>
          <p:nvPr/>
        </p:nvSpPr>
        <p:spPr>
          <a:xfrm>
            <a:off x="521207" y="13138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做法</a:t>
            </a:r>
            <a:br>
              <a:rPr lang="zh-TW" altLang="en-US" dirty="0"/>
            </a:br>
            <a:r>
              <a:rPr lang="zh-TW" altLang="en-US" dirty="0"/>
              <a:t>🔹 </a:t>
            </a:r>
            <a:r>
              <a:rPr lang="zh-TW" altLang="en-US" b="1" dirty="0"/>
              <a:t>定</a:t>
            </a:r>
            <a:endParaRPr lang="en-US" altLang="zh-TW" b="1" dirty="0"/>
          </a:p>
          <a:p>
            <a:r>
              <a:rPr lang="zh-TW" altLang="en-US" dirty="0"/>
              <a:t>🔹 </a:t>
            </a:r>
            <a:r>
              <a:rPr lang="zh-TW" altLang="en-US" b="1" dirty="0"/>
              <a:t>透</a:t>
            </a:r>
            <a:endParaRPr lang="en-US" altLang="zh-TW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B079769-92C8-9675-64C6-A2F5CE835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138" y="1405188"/>
            <a:ext cx="6743655" cy="480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21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54FDF-B3EE-33EE-2BB9-D8D65D0FF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960A2F-3D86-0771-9983-6C892BE3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8057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DA0B9-0EC0-A893-9270-624E68BDD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7F083-1819-20AA-7EC6-F9421A24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567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0F5FAC-89EB-DF43-6AF5-A0CC28D3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6EC9CC9-6820-B40C-E241-8F00A5B5A4A0}"/>
              </a:ext>
            </a:extLst>
          </p:cNvPr>
          <p:cNvSpPr txBox="1"/>
          <p:nvPr/>
        </p:nvSpPr>
        <p:spPr>
          <a:xfrm>
            <a:off x="521207" y="1433462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800" dirty="0"/>
              <a:t>設計模式三大類</a:t>
            </a: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簡單工廠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/>
              <a:t>工廠方法</a:t>
            </a: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抽象工廠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建造者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原型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單例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endParaRPr lang="en-US" altLang="zh-TW" sz="1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8882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9CDD0-F3E1-186A-DCA1-4F45A9B94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04E96A-047D-27BE-A053-6ACA55E5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1542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D1DC6-5CEF-CBDB-1956-947DBC362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148DC6-1C67-7E4F-8DEC-33B3C2FD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2918237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821C3-0A01-9286-94A5-AF8E9CA1A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50DDC-C6D9-0D48-B760-078672CF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優缺點</a:t>
            </a:r>
          </a:p>
        </p:txBody>
      </p:sp>
    </p:spTree>
    <p:extLst>
      <p:ext uri="{BB962C8B-B14F-4D97-AF65-F5344CB8AC3E}">
        <p14:creationId xmlns:p14="http://schemas.microsoft.com/office/powerpoint/2010/main" val="2335945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A0293-F8E5-04E8-4071-3C243349E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2567AC-B744-FA3C-9AB9-86BECE5C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it-IT" dirty="0"/>
              <a:t>迭代器模式（</a:t>
            </a:r>
            <a:r>
              <a:rPr lang="it-IT" altLang="zh-TW" dirty="0"/>
              <a:t>Iterator</a:t>
            </a:r>
            <a:r>
              <a:rPr lang="zh-TW" altLang="it-IT" dirty="0"/>
              <a:t>）</a:t>
            </a:r>
            <a:r>
              <a:rPr lang="en-US" altLang="zh-TW" dirty="0"/>
              <a:t>UML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BCE89A8-233C-5062-11E0-E5B9C3E4D312}"/>
              </a:ext>
            </a:extLst>
          </p:cNvPr>
          <p:cNvSpPr txBox="1"/>
          <p:nvPr/>
        </p:nvSpPr>
        <p:spPr>
          <a:xfrm>
            <a:off x="521207" y="13138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做法</a:t>
            </a:r>
            <a:br>
              <a:rPr lang="zh-TW" altLang="en-US" dirty="0"/>
            </a:br>
            <a:r>
              <a:rPr lang="zh-TW" altLang="en-US" dirty="0"/>
              <a:t>🔹 </a:t>
            </a:r>
            <a:r>
              <a:rPr lang="zh-TW" altLang="en-US" b="1" dirty="0"/>
              <a:t>定</a:t>
            </a:r>
            <a:endParaRPr lang="en-US" altLang="zh-TW" b="1" dirty="0"/>
          </a:p>
          <a:p>
            <a:r>
              <a:rPr lang="zh-TW" altLang="en-US" dirty="0"/>
              <a:t>🔹 </a:t>
            </a:r>
            <a:r>
              <a:rPr lang="zh-TW" altLang="en-US" b="1" dirty="0"/>
              <a:t>透</a:t>
            </a:r>
            <a:endParaRPr lang="en-US" altLang="zh-TW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3985A8D-8352-A9F3-95AF-AD3458739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032" y="1313801"/>
            <a:ext cx="6572509" cy="479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25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CFDDF-070D-4687-69AE-473107857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7C16A1-D3BF-5581-17D6-044D4C015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3283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FC40E-267F-01FA-9113-A69B0BE52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746B33-37A6-D28A-140F-25F2B2F6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7792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7D67C-9B11-0D3E-C758-325CAC60A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7FF17-F9EF-5E2C-6795-BA8F4831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3794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69800-4B25-D36A-F256-6ED8299F0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4D7A00-FA1D-80C5-0F65-AAF6E31F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2219010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0095C-6894-A6A4-ABAA-DE31F20EA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947E95-B092-2402-9910-3604D575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優缺點</a:t>
            </a:r>
          </a:p>
        </p:txBody>
      </p:sp>
    </p:spTree>
    <p:extLst>
      <p:ext uri="{BB962C8B-B14F-4D97-AF65-F5344CB8AC3E}">
        <p14:creationId xmlns:p14="http://schemas.microsoft.com/office/powerpoint/2010/main" val="2741774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161EE-8454-F7CA-BD47-B9304EF89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1316A-927B-56C6-029A-E13963F9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it-IT" dirty="0"/>
              <a:t>中介者模式（</a:t>
            </a:r>
            <a:r>
              <a:rPr lang="it-IT" altLang="zh-TW" dirty="0"/>
              <a:t>Mediator</a:t>
            </a:r>
            <a:r>
              <a:rPr lang="zh-TW" altLang="it-IT" dirty="0"/>
              <a:t>）</a:t>
            </a:r>
            <a:r>
              <a:rPr lang="en-US" altLang="zh-TW" dirty="0"/>
              <a:t>UML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DEC0B79-C898-7CB8-244D-23A15D67D87B}"/>
              </a:ext>
            </a:extLst>
          </p:cNvPr>
          <p:cNvSpPr txBox="1"/>
          <p:nvPr/>
        </p:nvSpPr>
        <p:spPr>
          <a:xfrm>
            <a:off x="521207" y="13138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做法</a:t>
            </a:r>
            <a:br>
              <a:rPr lang="zh-TW" altLang="en-US" dirty="0"/>
            </a:br>
            <a:r>
              <a:rPr lang="zh-TW" altLang="en-US" dirty="0"/>
              <a:t>🔹 </a:t>
            </a:r>
            <a:r>
              <a:rPr lang="zh-TW" altLang="en-US" b="1" dirty="0"/>
              <a:t>定</a:t>
            </a:r>
            <a:endParaRPr lang="en-US" altLang="zh-TW" b="1" dirty="0"/>
          </a:p>
          <a:p>
            <a:r>
              <a:rPr lang="zh-TW" altLang="en-US" dirty="0"/>
              <a:t>🔹 </a:t>
            </a:r>
            <a:r>
              <a:rPr lang="zh-TW" altLang="en-US" b="1" dirty="0"/>
              <a:t>透</a:t>
            </a:r>
            <a:endParaRPr lang="en-US" altLang="zh-TW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37E6D5-A113-4CE2-984E-C947C24DC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753" y="2086063"/>
            <a:ext cx="7225554" cy="388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9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6428E-CA79-E43D-52AD-2A7C51211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A165CF-B1FB-5F17-610D-784578A9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行為型模式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43C434A-1421-B9E4-C556-FEBD883D5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009" y="494093"/>
            <a:ext cx="6458851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88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336E3-4202-70AE-AF1D-3EC85227E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B52ED2-D1F3-FFCE-286B-66F61D91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3875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CE9F1-B4A3-1F40-791D-18102F65C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1FE6A-8F21-1712-CE08-8F9D25EC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2422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23387-DC0A-DE05-BE7F-E54D41153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F4BBDB-D47A-ADF1-0D8F-FB17DDFF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8663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58D89-89D1-A060-9E4E-3C0A2377C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65CE6-770D-239D-AC10-C4AE59FE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3985978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639C7-BC8E-43FD-67A9-BCDC02EC0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F66E31-B401-24D9-9EBD-E0AEA954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優缺點</a:t>
            </a:r>
          </a:p>
        </p:txBody>
      </p:sp>
    </p:spTree>
    <p:extLst>
      <p:ext uri="{BB962C8B-B14F-4D97-AF65-F5344CB8AC3E}">
        <p14:creationId xmlns:p14="http://schemas.microsoft.com/office/powerpoint/2010/main" val="2631376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92474-E2FE-70FB-4A7F-51FCF2E66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C025A-87BE-DB41-07E0-8A220968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備忘錄模式（</a:t>
            </a:r>
            <a:r>
              <a:rPr lang="en-US" altLang="zh-TW" dirty="0"/>
              <a:t>Memento</a:t>
            </a:r>
            <a:r>
              <a:rPr lang="zh-TW" altLang="en-US" dirty="0"/>
              <a:t>）</a:t>
            </a:r>
            <a:r>
              <a:rPr lang="en-US" altLang="zh-TW" dirty="0"/>
              <a:t>UML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8020AD-EC7B-97DB-12A0-E055568929AB}"/>
              </a:ext>
            </a:extLst>
          </p:cNvPr>
          <p:cNvSpPr txBox="1"/>
          <p:nvPr/>
        </p:nvSpPr>
        <p:spPr>
          <a:xfrm>
            <a:off x="521207" y="13138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做法</a:t>
            </a:r>
            <a:br>
              <a:rPr lang="zh-TW" altLang="en-US" dirty="0"/>
            </a:br>
            <a:r>
              <a:rPr lang="zh-TW" altLang="en-US" dirty="0"/>
              <a:t>🔹 </a:t>
            </a:r>
            <a:r>
              <a:rPr lang="zh-TW" altLang="en-US" b="1" dirty="0"/>
              <a:t>定</a:t>
            </a:r>
            <a:endParaRPr lang="en-US" altLang="zh-TW" b="1" dirty="0"/>
          </a:p>
          <a:p>
            <a:r>
              <a:rPr lang="zh-TW" altLang="en-US" dirty="0"/>
              <a:t>🔹 </a:t>
            </a:r>
            <a:r>
              <a:rPr lang="zh-TW" altLang="en-US" b="1" dirty="0"/>
              <a:t>透</a:t>
            </a:r>
            <a:endParaRPr lang="en-US" altLang="zh-TW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F7CE49-143B-AEF2-2CEF-75915DF85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806" y="2550182"/>
            <a:ext cx="8183117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08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5B163-2A75-C61E-F892-02C9610EE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A8D56A-C88E-9EF8-5E2A-658A68F2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2938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26006-6628-4AD6-FF88-A4EAF7059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968C5-1BE5-9AA2-FC9A-3FACDD91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59300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B1414-8A4B-A073-7BD1-ABEE9F568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3BE278-83AF-BE9B-F0A5-38DD7261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94094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757A6-71DF-16D2-1A04-1F37E4C31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2BBC2F-1487-F39F-80AB-BEAC99AB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9809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542CC-245B-31CE-0CBF-95EA9C7EB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CE4C0D-FFE0-B8BD-9165-BAFFE125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行為型模式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01E795A-6C50-8FF0-FFA3-95EEC80B16DD}"/>
              </a:ext>
            </a:extLst>
          </p:cNvPr>
          <p:cNvGrpSpPr/>
          <p:nvPr/>
        </p:nvGrpSpPr>
        <p:grpSpPr>
          <a:xfrm>
            <a:off x="2498460" y="2023866"/>
            <a:ext cx="6477904" cy="2810267"/>
            <a:chOff x="2534319" y="1108571"/>
            <a:chExt cx="6477904" cy="281026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81EF6D62-467A-5FC6-692E-759AE23E3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4319" y="1899256"/>
              <a:ext cx="6477904" cy="2019582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6C5E79C7-13B4-EE5C-F011-0856739A7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34319" y="1108571"/>
              <a:ext cx="6412457" cy="790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32946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82B53-4716-F021-02ED-3B8BC1B51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533E94-6151-7F36-79E3-224CAB08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優缺點</a:t>
            </a:r>
          </a:p>
        </p:txBody>
      </p:sp>
    </p:spTree>
    <p:extLst>
      <p:ext uri="{BB962C8B-B14F-4D97-AF65-F5344CB8AC3E}">
        <p14:creationId xmlns:p14="http://schemas.microsoft.com/office/powerpoint/2010/main" val="12412220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6B93B-1991-B7CB-B66C-7638DE151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6516E-6F38-1E0D-4490-390CF362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觀察者模式（</a:t>
            </a:r>
            <a:r>
              <a:rPr lang="en-US" altLang="zh-TW" dirty="0"/>
              <a:t>Observer</a:t>
            </a:r>
            <a:r>
              <a:rPr lang="zh-TW" altLang="en-US" dirty="0"/>
              <a:t>）</a:t>
            </a:r>
            <a:r>
              <a:rPr lang="en-US" altLang="zh-TW" dirty="0"/>
              <a:t>UML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35A29FE-3C67-BC9A-F67F-BBBFB692EA9C}"/>
              </a:ext>
            </a:extLst>
          </p:cNvPr>
          <p:cNvSpPr txBox="1"/>
          <p:nvPr/>
        </p:nvSpPr>
        <p:spPr>
          <a:xfrm>
            <a:off x="521207" y="13138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做法</a:t>
            </a:r>
            <a:br>
              <a:rPr lang="zh-TW" altLang="en-US" dirty="0"/>
            </a:br>
            <a:r>
              <a:rPr lang="zh-TW" altLang="en-US" dirty="0"/>
              <a:t>🔹 </a:t>
            </a:r>
            <a:r>
              <a:rPr lang="zh-TW" altLang="en-US" b="1" dirty="0"/>
              <a:t>定</a:t>
            </a:r>
            <a:endParaRPr lang="en-US" altLang="zh-TW" b="1" dirty="0"/>
          </a:p>
          <a:p>
            <a:r>
              <a:rPr lang="zh-TW" altLang="en-US" dirty="0"/>
              <a:t>🔹 </a:t>
            </a:r>
            <a:r>
              <a:rPr lang="zh-TW" altLang="en-US" b="1" dirty="0"/>
              <a:t>透</a:t>
            </a:r>
            <a:endParaRPr lang="en-US" altLang="zh-TW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143DEA2-295C-A017-CC7A-AB6B1C0EC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353" y="1491454"/>
            <a:ext cx="6884894" cy="478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926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F1288-9AEF-43B4-B7CF-15E888708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319C9D-5EE8-5720-8986-BF91B443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57188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F4447-BB31-61D8-ACB0-E6F169CB1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F4208F-0A21-1187-2A41-CEEF19BC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2716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82CF0-388B-7C7F-F0FF-19CD1D33A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0F201-E188-BDCC-0E97-1E3519A6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85272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232A2-C988-1DAA-5E35-0AFAA3469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A6AE14-72AC-56FB-842C-F93F34B3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40661045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32F4C-4DFB-636D-46DD-CF83E63B2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F8A0BD-9B03-A8B2-FAFC-B9E13BEE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優缺點</a:t>
            </a:r>
          </a:p>
        </p:txBody>
      </p:sp>
    </p:spTree>
    <p:extLst>
      <p:ext uri="{BB962C8B-B14F-4D97-AF65-F5344CB8AC3E}">
        <p14:creationId xmlns:p14="http://schemas.microsoft.com/office/powerpoint/2010/main" val="30643703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13551-0BF1-0318-0884-F625CC5F5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4033C8-AA39-492C-DC89-3FC24A13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狀態模式（</a:t>
            </a:r>
            <a:r>
              <a:rPr lang="en-US" altLang="zh-TW" dirty="0"/>
              <a:t>State</a:t>
            </a:r>
            <a:r>
              <a:rPr lang="zh-TW" altLang="en-US" dirty="0"/>
              <a:t>）</a:t>
            </a:r>
            <a:r>
              <a:rPr lang="en-US" altLang="zh-TW" dirty="0"/>
              <a:t>UML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643BF70-2EC8-0464-E629-0AFB2464B5D1}"/>
              </a:ext>
            </a:extLst>
          </p:cNvPr>
          <p:cNvSpPr txBox="1"/>
          <p:nvPr/>
        </p:nvSpPr>
        <p:spPr>
          <a:xfrm>
            <a:off x="521207" y="13138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做法</a:t>
            </a:r>
            <a:br>
              <a:rPr lang="zh-TW" altLang="en-US" dirty="0"/>
            </a:br>
            <a:r>
              <a:rPr lang="zh-TW" altLang="en-US" dirty="0"/>
              <a:t>🔹 </a:t>
            </a:r>
            <a:r>
              <a:rPr lang="zh-TW" altLang="en-US" b="1" dirty="0"/>
              <a:t>定</a:t>
            </a:r>
            <a:endParaRPr lang="en-US" altLang="zh-TW" b="1" dirty="0"/>
          </a:p>
          <a:p>
            <a:r>
              <a:rPr lang="zh-TW" altLang="en-US" dirty="0"/>
              <a:t>🔹 </a:t>
            </a:r>
            <a:r>
              <a:rPr lang="zh-TW" altLang="en-US" b="1" dirty="0"/>
              <a:t>透</a:t>
            </a:r>
            <a:endParaRPr lang="en-US" altLang="zh-TW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4480382-8C31-C8E4-A6AE-ABCFF93CE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975" y="1452414"/>
            <a:ext cx="6938684" cy="479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701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DC098-5529-369E-A329-2706BB96E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411AE2-8076-7582-F67B-FE670564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00305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EE16D-C978-F9AB-927A-65A2E87BD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1D6DB-CC1D-363F-CEFE-1CBE4E7A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612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14DB2-7706-9C07-2502-959611F4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責任鏈模式（</a:t>
            </a:r>
            <a:r>
              <a:rPr lang="en-US" altLang="zh-TW" dirty="0"/>
              <a:t>Chain of Responsibility</a:t>
            </a:r>
            <a:r>
              <a:rPr lang="zh-TW" altLang="en-US" dirty="0"/>
              <a:t>）</a:t>
            </a:r>
            <a:r>
              <a:rPr lang="en-US" altLang="zh-TW" dirty="0"/>
              <a:t> UML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11DDF6E-4CFB-1FB9-4ED5-D0D9ABAFCCE3}"/>
              </a:ext>
            </a:extLst>
          </p:cNvPr>
          <p:cNvSpPr txBox="1"/>
          <p:nvPr/>
        </p:nvSpPr>
        <p:spPr>
          <a:xfrm>
            <a:off x="521207" y="13138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做法</a:t>
            </a:r>
            <a:br>
              <a:rPr lang="zh-TW" altLang="en-US" dirty="0"/>
            </a:br>
            <a:r>
              <a:rPr lang="zh-TW" altLang="en-US" dirty="0"/>
              <a:t>🔹 </a:t>
            </a:r>
            <a:r>
              <a:rPr lang="zh-TW" altLang="en-US" b="1" dirty="0"/>
              <a:t>定</a:t>
            </a:r>
            <a:endParaRPr lang="en-US" altLang="zh-TW" b="1" dirty="0"/>
          </a:p>
          <a:p>
            <a:r>
              <a:rPr lang="zh-TW" altLang="en-US" dirty="0"/>
              <a:t>🔹 </a:t>
            </a:r>
            <a:r>
              <a:rPr lang="zh-TW" altLang="en-US" b="1" dirty="0"/>
              <a:t>透</a:t>
            </a:r>
            <a:endParaRPr lang="en-US" altLang="zh-TW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50D4E70-DD22-214F-39B2-3EF380623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993" y="2321755"/>
            <a:ext cx="7908948" cy="416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94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9BD12-3149-37DB-4681-64E813D0E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F8567D-BBF4-3C2F-0622-6AAD24AB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5939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4CFBF-4FCA-46F4-1CC7-080D9BB2F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A25B4-1222-0BD0-42D2-4ED6D791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42855617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8AF68-4887-4A37-6D0B-34B582D46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AEB0EA-77EF-32B5-7818-ED44867A4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優缺點</a:t>
            </a:r>
          </a:p>
        </p:txBody>
      </p:sp>
    </p:spTree>
    <p:extLst>
      <p:ext uri="{BB962C8B-B14F-4D97-AF65-F5344CB8AC3E}">
        <p14:creationId xmlns:p14="http://schemas.microsoft.com/office/powerpoint/2010/main" val="35825184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49419-5D48-96E5-03C3-E6E2295F5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809523-F547-5BE1-BB6E-0BC00AF7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策略模式（</a:t>
            </a:r>
            <a:r>
              <a:rPr lang="en-US" altLang="zh-TW" dirty="0"/>
              <a:t>Strategy</a:t>
            </a:r>
            <a:r>
              <a:rPr lang="zh-TW" altLang="en-US" dirty="0"/>
              <a:t>）</a:t>
            </a:r>
            <a:r>
              <a:rPr lang="en-US" altLang="zh-TW" dirty="0"/>
              <a:t>UML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EC7EF0E-55E9-D9B2-F7B6-1FCE1FC5D583}"/>
              </a:ext>
            </a:extLst>
          </p:cNvPr>
          <p:cNvSpPr txBox="1"/>
          <p:nvPr/>
        </p:nvSpPr>
        <p:spPr>
          <a:xfrm>
            <a:off x="521207" y="13138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做法</a:t>
            </a:r>
            <a:br>
              <a:rPr lang="zh-TW" altLang="en-US" dirty="0"/>
            </a:br>
            <a:r>
              <a:rPr lang="zh-TW" altLang="en-US" dirty="0"/>
              <a:t>🔹 </a:t>
            </a:r>
            <a:r>
              <a:rPr lang="zh-TW" altLang="en-US" b="1" dirty="0"/>
              <a:t>定</a:t>
            </a:r>
            <a:endParaRPr lang="en-US" altLang="zh-TW" b="1" dirty="0"/>
          </a:p>
          <a:p>
            <a:r>
              <a:rPr lang="zh-TW" altLang="en-US" dirty="0"/>
              <a:t>🔹 </a:t>
            </a:r>
            <a:r>
              <a:rPr lang="zh-TW" altLang="en-US" b="1" dirty="0"/>
              <a:t>透</a:t>
            </a:r>
            <a:endParaRPr lang="en-US" altLang="zh-TW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6EDB70D-C063-2D9C-C172-4EB27FE7C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076" y="1708973"/>
            <a:ext cx="6969654" cy="344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300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F758E-8A61-A011-20EB-79EF7722E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761D8F-9B0F-BF33-4E0E-208B97A2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43524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5BA8A-32CC-5300-9D76-4C94374A5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9D1A4F-FDA7-C174-C10D-62828356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30477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A2866-4E5B-4CBF-7E70-64B1DA97B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1F86F3-081E-4C47-DCB1-10C9BC20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24061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84DD7-FDBE-09A2-2649-48961E803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928C14-4B57-B2AB-1783-855F100F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41213914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62F53-5AA6-58F2-D1AA-67CCC96FD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64CB5B-4046-7EAF-7189-691CFC3F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優缺點</a:t>
            </a:r>
          </a:p>
        </p:txBody>
      </p:sp>
    </p:spTree>
    <p:extLst>
      <p:ext uri="{BB962C8B-B14F-4D97-AF65-F5344CB8AC3E}">
        <p14:creationId xmlns:p14="http://schemas.microsoft.com/office/powerpoint/2010/main" val="34101803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12E6F-3B35-D379-C95F-BEDC49F8F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7E21B4-6907-BE56-8AD4-F27EDE27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範本方法模式（</a:t>
            </a:r>
            <a:r>
              <a:rPr lang="en-US" altLang="zh-TW" dirty="0"/>
              <a:t>Template Method</a:t>
            </a:r>
            <a:r>
              <a:rPr lang="zh-TW" altLang="en-US" dirty="0"/>
              <a:t>）</a:t>
            </a:r>
            <a:r>
              <a:rPr lang="en-US" altLang="zh-TW" dirty="0"/>
              <a:t>UML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143CB46-D5AC-FCBD-A17D-0A7D633BF738}"/>
              </a:ext>
            </a:extLst>
          </p:cNvPr>
          <p:cNvSpPr txBox="1"/>
          <p:nvPr/>
        </p:nvSpPr>
        <p:spPr>
          <a:xfrm>
            <a:off x="521207" y="13138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做法</a:t>
            </a:r>
            <a:br>
              <a:rPr lang="zh-TW" altLang="en-US" dirty="0"/>
            </a:br>
            <a:r>
              <a:rPr lang="zh-TW" altLang="en-US" dirty="0"/>
              <a:t>🔹 </a:t>
            </a:r>
            <a:r>
              <a:rPr lang="zh-TW" altLang="en-US" b="1" dirty="0"/>
              <a:t>定</a:t>
            </a:r>
            <a:endParaRPr lang="en-US" altLang="zh-TW" b="1" dirty="0"/>
          </a:p>
          <a:p>
            <a:r>
              <a:rPr lang="zh-TW" altLang="en-US" dirty="0"/>
              <a:t>🔹 </a:t>
            </a:r>
            <a:r>
              <a:rPr lang="zh-TW" altLang="en-US" b="1" dirty="0"/>
              <a:t>透</a:t>
            </a:r>
            <a:endParaRPr lang="en-US" altLang="zh-TW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D852251-CFA0-FDD2-DE21-D8E2B762C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933" y="1417054"/>
            <a:ext cx="6277851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C7DBF-EDAE-B8C7-41C1-A60520454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78BD59-A4D7-EFE1-2EAB-0637B22B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29272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51916-3EC8-6651-5AF3-9CF4DD944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4BDB81-0AFE-A1AC-01CA-C82FD8FD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8269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BD991-A5E4-36F8-B830-9AD0AF729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999BDF-BFF3-B056-4CC3-86329E44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5563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AB22E-D62D-4EB6-545E-28B8237EA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E5F157-2493-0CD6-FEE8-CFAE3CCEF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5157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A1B3A-4764-DB5D-59E5-B6E7DF7E4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085FC-4563-9F32-8EAC-12F4E594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2354648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0BD56-5C7E-4392-2B7A-79F163BD2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CB6F73-4BB3-5AD9-888C-1BAE9B48D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優缺點</a:t>
            </a:r>
          </a:p>
        </p:txBody>
      </p:sp>
    </p:spTree>
    <p:extLst>
      <p:ext uri="{BB962C8B-B14F-4D97-AF65-F5344CB8AC3E}">
        <p14:creationId xmlns:p14="http://schemas.microsoft.com/office/powerpoint/2010/main" val="14545740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C475C-FCDE-5FAF-7B65-9A6849DFB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6C734E-3444-2722-DC37-319525B9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訪問者模式（</a:t>
            </a:r>
            <a:r>
              <a:rPr lang="en-US" altLang="zh-TW" dirty="0"/>
              <a:t>Visitor</a:t>
            </a:r>
            <a:r>
              <a:rPr lang="zh-TW" altLang="en-US" dirty="0"/>
              <a:t>）</a:t>
            </a:r>
            <a:r>
              <a:rPr lang="en-US" altLang="zh-TW" dirty="0"/>
              <a:t>UML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7C5E53A-48C0-6FFE-FE9C-74CCA5585D3C}"/>
              </a:ext>
            </a:extLst>
          </p:cNvPr>
          <p:cNvSpPr txBox="1"/>
          <p:nvPr/>
        </p:nvSpPr>
        <p:spPr>
          <a:xfrm>
            <a:off x="521207" y="13138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做法</a:t>
            </a:r>
            <a:br>
              <a:rPr lang="zh-TW" altLang="en-US" dirty="0"/>
            </a:br>
            <a:r>
              <a:rPr lang="zh-TW" altLang="en-US" dirty="0"/>
              <a:t>🔹 </a:t>
            </a:r>
            <a:r>
              <a:rPr lang="zh-TW" altLang="en-US" b="1" dirty="0"/>
              <a:t>定</a:t>
            </a:r>
            <a:endParaRPr lang="en-US" altLang="zh-TW" b="1" dirty="0"/>
          </a:p>
          <a:p>
            <a:r>
              <a:rPr lang="zh-TW" altLang="en-US" dirty="0"/>
              <a:t>🔹 </a:t>
            </a:r>
            <a:r>
              <a:rPr lang="zh-TW" altLang="en-US" b="1" dirty="0"/>
              <a:t>透</a:t>
            </a:r>
            <a:endParaRPr lang="en-US" altLang="zh-TW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6D226D3-BA2C-624C-BA13-94B24BCE3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279" y="1386335"/>
            <a:ext cx="8104094" cy="888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459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E1D8B-6136-7197-268F-E765FB5B2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9681F0-2B8E-494C-5912-B7E2B995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34458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4C650-5DA0-ECD5-33F1-23C99DAA7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03513D-87CE-824B-0B17-4B8B082C9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70984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189FC-93AD-A7DD-57C8-BC5E45ACA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9524E-7FED-0200-02D9-57FE5BB1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0828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C2AC6-DB8B-421D-6097-B3344AC99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1697AC-6746-9548-3D0A-A7DABB4F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315438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200CE-5AB9-F8E1-70A0-18CD16165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55EEE2-092D-66FA-B92F-698844DA9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88632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761C4-9337-150D-8070-21FCFB4B2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480794-91A1-925D-1C96-97B35B1ED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優缺點</a:t>
            </a:r>
          </a:p>
        </p:txBody>
      </p:sp>
    </p:spTree>
    <p:extLst>
      <p:ext uri="{BB962C8B-B14F-4D97-AF65-F5344CB8AC3E}">
        <p14:creationId xmlns:p14="http://schemas.microsoft.com/office/powerpoint/2010/main" val="8718786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1B8A2-4A55-DBB3-601D-E5B2FE913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51F8CD-CC59-E38F-BA48-5F6A54975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SOLID</a:t>
            </a:r>
            <a:r>
              <a:rPr lang="zh-TW" altLang="en-US" dirty="0"/>
              <a:t>比對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BF7388-68D3-2CB1-5B16-9B69507D6E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53B0C25-B3E2-0053-BA9B-0ECE9006C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235" y="1269700"/>
            <a:ext cx="7144747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C4F19-621B-866A-28E1-06E104632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D62066-8E92-CA64-D9FF-45268611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2365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D9CF0-121F-2B85-4535-0A6720185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0169A-F4B5-841D-DD06-F4044A8B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124215632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08_TF10001108_Win32" id="{C0254278-C40B-45A3-A8A5-614E09A5B796}" vid="{E0FFF6CD-0E91-4291-8491-3951D6BA575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{2B22E944-4C0F-47F4-8B34-F506F8E3F355}tf10001108_win32</Template>
  <TotalTime>1740</TotalTime>
  <Words>239</Words>
  <Application>Microsoft Office PowerPoint</Application>
  <PresentationFormat>寬螢幕</PresentationFormat>
  <Paragraphs>104</Paragraphs>
  <Slides>71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71</vt:i4>
      </vt:variant>
    </vt:vector>
  </HeadingPairs>
  <TitlesOfParts>
    <vt:vector size="75" baseType="lpstr">
      <vt:lpstr>Microsoft JhengHei UI</vt:lpstr>
      <vt:lpstr>Microsoft JhengHei UI Light</vt:lpstr>
      <vt:lpstr>Arial</vt:lpstr>
      <vt:lpstr>WelcomeDoc</vt:lpstr>
      <vt:lpstr>設計模式</vt:lpstr>
      <vt:lpstr>目錄</vt:lpstr>
      <vt:lpstr>行為型模式</vt:lpstr>
      <vt:lpstr>行為型模式</vt:lpstr>
      <vt:lpstr>責任鏈模式（Chain of Responsibility） UML</vt:lpstr>
      <vt:lpstr>Code</vt:lpstr>
      <vt:lpstr>Code</vt:lpstr>
      <vt:lpstr>Code</vt:lpstr>
      <vt:lpstr>使用時機</vt:lpstr>
      <vt:lpstr>優缺點</vt:lpstr>
      <vt:lpstr>命令模式（Command） UML</vt:lpstr>
      <vt:lpstr>Code</vt:lpstr>
      <vt:lpstr>Code</vt:lpstr>
      <vt:lpstr>Code</vt:lpstr>
      <vt:lpstr>使用時機</vt:lpstr>
      <vt:lpstr>優缺點</vt:lpstr>
      <vt:lpstr>直譯器模式（Interpreter） UML</vt:lpstr>
      <vt:lpstr>Code</vt:lpstr>
      <vt:lpstr>Code</vt:lpstr>
      <vt:lpstr>Code</vt:lpstr>
      <vt:lpstr>使用時機</vt:lpstr>
      <vt:lpstr>優缺點</vt:lpstr>
      <vt:lpstr>迭代器模式（Iterator）UML</vt:lpstr>
      <vt:lpstr>Code</vt:lpstr>
      <vt:lpstr>Code</vt:lpstr>
      <vt:lpstr>Code</vt:lpstr>
      <vt:lpstr>使用時機</vt:lpstr>
      <vt:lpstr>優缺點</vt:lpstr>
      <vt:lpstr>中介者模式（Mediator）UML</vt:lpstr>
      <vt:lpstr>Code</vt:lpstr>
      <vt:lpstr>Code</vt:lpstr>
      <vt:lpstr>Code</vt:lpstr>
      <vt:lpstr>使用時機</vt:lpstr>
      <vt:lpstr>優缺點</vt:lpstr>
      <vt:lpstr>備忘錄模式（Memento）UML</vt:lpstr>
      <vt:lpstr>Code</vt:lpstr>
      <vt:lpstr>Code</vt:lpstr>
      <vt:lpstr>Code</vt:lpstr>
      <vt:lpstr>使用時機</vt:lpstr>
      <vt:lpstr>優缺點</vt:lpstr>
      <vt:lpstr>觀察者模式（Observer）UML</vt:lpstr>
      <vt:lpstr>Code</vt:lpstr>
      <vt:lpstr>Code</vt:lpstr>
      <vt:lpstr>Code</vt:lpstr>
      <vt:lpstr>使用時機</vt:lpstr>
      <vt:lpstr>優缺點</vt:lpstr>
      <vt:lpstr>狀態模式（State）UML</vt:lpstr>
      <vt:lpstr>Code</vt:lpstr>
      <vt:lpstr>Code</vt:lpstr>
      <vt:lpstr>Code</vt:lpstr>
      <vt:lpstr>使用時機</vt:lpstr>
      <vt:lpstr>優缺點</vt:lpstr>
      <vt:lpstr>策略模式（Strategy）UML</vt:lpstr>
      <vt:lpstr>Code</vt:lpstr>
      <vt:lpstr>Code</vt:lpstr>
      <vt:lpstr>Code</vt:lpstr>
      <vt:lpstr>使用時機</vt:lpstr>
      <vt:lpstr>優缺點</vt:lpstr>
      <vt:lpstr>範本方法模式（Template Method）UML</vt:lpstr>
      <vt:lpstr>Code</vt:lpstr>
      <vt:lpstr>Code</vt:lpstr>
      <vt:lpstr>Code</vt:lpstr>
      <vt:lpstr>使用時機</vt:lpstr>
      <vt:lpstr>優缺點</vt:lpstr>
      <vt:lpstr>訪問者模式（Visitor）UML</vt:lpstr>
      <vt:lpstr>Code</vt:lpstr>
      <vt:lpstr>Code</vt:lpstr>
      <vt:lpstr>Code</vt:lpstr>
      <vt:lpstr>使用時機</vt:lpstr>
      <vt:lpstr>優缺點</vt:lpstr>
      <vt:lpstr>用SOLID比對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chunchia hsieh</dc:creator>
  <cp:keywords/>
  <cp:lastModifiedBy>chunchia hsieh</cp:lastModifiedBy>
  <cp:revision>56</cp:revision>
  <dcterms:created xsi:type="dcterms:W3CDTF">2025-02-20T00:23:39Z</dcterms:created>
  <dcterms:modified xsi:type="dcterms:W3CDTF">2025-03-18T07:35:08Z</dcterms:modified>
  <cp:version/>
</cp:coreProperties>
</file>