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EE7D7-EE99-46BF-9B58-8CCC3D938769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AEF1B-E6D8-4B40-985F-5620AC27E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1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AEF1B-E6D8-4B40-985F-5620AC27E9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4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effreypalermo.com/blog/the-onion-architecture-part-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utonlayered.codeplex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DOMAIN DRIVEN DESIGN AND IMPLEMENTATION OF MUSIC STORE BASED ON .NET WEB </a:t>
            </a:r>
            <a:endParaRPr lang="zh-CN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QIU JUAN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5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2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6" y="1470338"/>
            <a:ext cx="8077200" cy="519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UBIQUITOUS LANGUAGE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project </a:t>
            </a:r>
            <a:r>
              <a:rPr lang="en-US" altLang="zh-CN" dirty="0" smtClean="0"/>
              <a:t>needs </a:t>
            </a:r>
            <a:r>
              <a:rPr lang="en-US" altLang="zh-CN" dirty="0"/>
              <a:t>a common language that is more than the lowest common denominator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domain model can provide the backbone for that common language, while connecting </a:t>
            </a:r>
            <a:r>
              <a:rPr lang="en-US" altLang="zh-CN" dirty="0" smtClean="0"/>
              <a:t>team communication </a:t>
            </a:r>
            <a:r>
              <a:rPr lang="en-US" altLang="zh-CN" dirty="0"/>
              <a:t>to the software implementation. That language can be ubiquitous in the teams </a:t>
            </a:r>
            <a:r>
              <a:rPr lang="en-US" altLang="zh-CN" dirty="0" smtClean="0"/>
              <a:t>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21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DDD 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Onion Architecture vs N-Tier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5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LAYERED 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5715000" cy="64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0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Onion 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hlinkClick r:id="rId2"/>
              </a:rPr>
              <a:t>http://jeffreypalermo.com/blog/the-onion-architecture-part-1/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3074" name="Picture 2" descr="F:\MSE\论文\Presentation\The Onion Architecture  part 1  Jeffrey Palermo (_com)_files\image{0}[59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42202"/>
            <a:ext cx="5791200" cy="409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42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Microsoft N-Layered DDD 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https://autonlayered.codeplex.com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5" name="Picture 2" descr="F:\MSE\论文\Presentation\AutoNLayered_v1-1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46672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:\MSE\论文\Presentation\Test-driven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5055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BDD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Given</a:t>
            </a:r>
            <a:r>
              <a:rPr lang="en-US" altLang="zh-CN" dirty="0"/>
              <a:t> a 5 by 5 game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When</a:t>
            </a:r>
            <a:r>
              <a:rPr lang="en-US" altLang="zh-CN" dirty="0" smtClean="0"/>
              <a:t> </a:t>
            </a:r>
            <a:r>
              <a:rPr lang="en-US" altLang="zh-CN" dirty="0"/>
              <a:t>I toggle the cell at (2, 3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b="1" dirty="0" smtClean="0"/>
              <a:t>Then</a:t>
            </a:r>
            <a:r>
              <a:rPr lang="en-US" altLang="zh-CN" dirty="0" smtClean="0"/>
              <a:t> </a:t>
            </a:r>
            <a:r>
              <a:rPr lang="en-US" altLang="zh-CN" dirty="0"/>
              <a:t>the grid should look like ..... ..... ..... ..X.. ..... </a:t>
            </a:r>
            <a:r>
              <a:rPr lang="en-US" altLang="zh-CN" b="1" dirty="0"/>
              <a:t>When</a:t>
            </a:r>
            <a:r>
              <a:rPr lang="en-US" altLang="zh-CN" dirty="0"/>
              <a:t> I toggle the cell at (2, 4)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Then</a:t>
            </a:r>
            <a:r>
              <a:rPr lang="en-US" altLang="zh-CN" dirty="0" smtClean="0"/>
              <a:t> </a:t>
            </a:r>
            <a:r>
              <a:rPr lang="en-US" altLang="zh-CN" dirty="0"/>
              <a:t>the grid should look like ..... ..... ..... ..X.. ..X.. </a:t>
            </a:r>
            <a:r>
              <a:rPr lang="en-US" altLang="zh-CN" b="1" dirty="0"/>
              <a:t>When</a:t>
            </a:r>
            <a:r>
              <a:rPr lang="en-US" altLang="zh-CN" dirty="0"/>
              <a:t> I toggle the cell at (2, 3)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Then</a:t>
            </a:r>
            <a:r>
              <a:rPr lang="en-US" altLang="zh-CN" dirty="0" smtClean="0"/>
              <a:t> </a:t>
            </a:r>
            <a:r>
              <a:rPr lang="en-US" altLang="zh-CN" dirty="0"/>
              <a:t>the grid should look like ..... ..... ..... ..... ..X..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8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174</Words>
  <Application>Microsoft Office PowerPoint</Application>
  <PresentationFormat>On-screen Show (4:3)</PresentationFormat>
  <Paragraphs>26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DOMAIN DRIVEN DESIGN AND IMPLEMENTATION OF MUSIC STORE BASED ON .NET WEB </vt:lpstr>
      <vt:lpstr>DDD</vt:lpstr>
      <vt:lpstr>UBIQUITOUS LANGUAGE</vt:lpstr>
      <vt:lpstr>DDD Architecture</vt:lpstr>
      <vt:lpstr>LAYERED ARCHITECTURE</vt:lpstr>
      <vt:lpstr>Onion Architecture</vt:lpstr>
      <vt:lpstr>Microsoft N-Layered DDD Architecture</vt:lpstr>
      <vt:lpstr>TDD</vt:lpstr>
      <vt:lpstr>BDD</vt:lpstr>
      <vt:lpstr>Demo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基于.Net Web的Music Store的领域驱动设计与实现</dc:title>
  <dc:creator>Jasper</dc:creator>
  <cp:lastModifiedBy>Jasper</cp:lastModifiedBy>
  <cp:revision>10</cp:revision>
  <dcterms:created xsi:type="dcterms:W3CDTF">2006-08-16T00:00:00Z</dcterms:created>
  <dcterms:modified xsi:type="dcterms:W3CDTF">2014-01-10T15:47:57Z</dcterms:modified>
</cp:coreProperties>
</file>