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57" r:id="rId7"/>
    <p:sldId id="258" r:id="rId8"/>
    <p:sldId id="266" r:id="rId9"/>
    <p:sldId id="264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02"/>
    <p:restoredTop sz="50000"/>
  </p:normalViewPr>
  <p:slideViewPr>
    <p:cSldViewPr snapToGrid="0" snapToObjects="1">
      <p:cViewPr varScale="1">
        <p:scale>
          <a:sx n="48" d="100"/>
          <a:sy n="48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域名解析和空间管理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泛域名解析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例如您的域名是yourdomain.cn</a:t>
            </a:r>
            <a:r>
              <a:rPr lang="en-US" dirty="0"/>
              <a:t>：</a:t>
            </a:r>
            <a:br>
              <a:rPr lang="en-US" dirty="0"/>
            </a:br>
            <a:r>
              <a:rPr lang="en-US" dirty="0"/>
              <a:t>做一个*. yourdomain.cn的次级域名A记录指向222.222.222.222，那么生效后当访问者无论是输入“123.abc.cn”还是“123.123.abc.cn”甚至可以是“!@#.$%$.6543.ww.a. yourdomain.cn.cn”这样的任意字符均可以指向到222.222.222.222这个IP地址。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但是请注意：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“.” 点</a:t>
            </a:r>
            <a:br>
              <a:rPr lang="en-US" dirty="0"/>
            </a:br>
            <a:r>
              <a:rPr lang="en-US" dirty="0"/>
              <a:t>“-” 中横杆</a:t>
            </a:r>
            <a:br>
              <a:rPr lang="en-US" dirty="0"/>
            </a:br>
            <a:r>
              <a:rPr lang="en-US" dirty="0"/>
              <a:t>“/” 左斜杆</a:t>
            </a:r>
            <a:br>
              <a:rPr lang="en-US" dirty="0"/>
            </a:br>
            <a:r>
              <a:rPr lang="en-US" dirty="0"/>
              <a:t>这三个字符是无法应用在泛解析中的，问题出现在这三个字符不能存在于次级域名的第一个字符</a:t>
            </a:r>
            <a:br>
              <a:rPr lang="en-US" dirty="0"/>
            </a:br>
            <a:r>
              <a:rPr lang="en-US" dirty="0"/>
              <a:t>例如：</a:t>
            </a:r>
            <a:br>
              <a:rPr lang="en-US" dirty="0"/>
            </a:br>
            <a:r>
              <a:rPr lang="en-US" dirty="0"/>
              <a:t>-.</a:t>
            </a:r>
            <a:r>
              <a:rPr lang="en-US" dirty="0" err="1"/>
              <a:t>yourdomain.cn</a:t>
            </a:r>
            <a:r>
              <a:rPr lang="en-US" dirty="0"/>
              <a:t> 或者 -5. </a:t>
            </a:r>
            <a:r>
              <a:rPr lang="en-US" dirty="0" err="1"/>
              <a:t>yourdomain.cn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.. </a:t>
            </a:r>
            <a:r>
              <a:rPr lang="en-US" dirty="0" err="1"/>
              <a:t>yourdomain.cn</a:t>
            </a:r>
            <a:r>
              <a:rPr lang="en-US" dirty="0"/>
              <a:t> 或者 .5. </a:t>
            </a:r>
            <a:r>
              <a:rPr lang="en-US" dirty="0" err="1"/>
              <a:t>yourdomain.cn</a:t>
            </a:r>
            <a:r>
              <a:rPr lang="en-US" dirty="0"/>
              <a:t> </a:t>
            </a:r>
            <a:r>
              <a:rPr lang="en-US" dirty="0" err="1"/>
              <a:t>或者.abc.cn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/. </a:t>
            </a:r>
            <a:r>
              <a:rPr lang="en-US" dirty="0" err="1"/>
              <a:t>yourdomain.cn</a:t>
            </a:r>
            <a:r>
              <a:rPr lang="en-US" dirty="0"/>
              <a:t> 或者 /5. </a:t>
            </a:r>
            <a:r>
              <a:rPr lang="en-US" dirty="0" err="1"/>
              <a:t>yourdomain.cn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这样是无法解析出来的。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转发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所谓</a:t>
            </a:r>
            <a:r>
              <a:rPr lang="en-US" altLang="zh-CN" dirty="0"/>
              <a:t>URL</a:t>
            </a:r>
            <a:r>
              <a:rPr lang="zh-CN" altLang="en-US" dirty="0"/>
              <a:t>转发，是通过服务器的特殊设置，将访问您当前域名的用户引导到您指定的另一个网络地址。 地址转向（也可称“</a:t>
            </a:r>
            <a:r>
              <a:rPr lang="en-US" altLang="zh-CN" dirty="0"/>
              <a:t>URL</a:t>
            </a:r>
            <a:r>
              <a:rPr lang="zh-CN" altLang="en-US" dirty="0"/>
              <a:t>转发”）即将一个域名指向到另外一个已存在的站点，英文称为“ </a:t>
            </a:r>
            <a:r>
              <a:rPr lang="en-US" altLang="zh-CN" dirty="0"/>
              <a:t>URL FORWARDING ”</a:t>
            </a:r>
            <a:r>
              <a:rPr lang="zh-CN" altLang="en-US" dirty="0"/>
              <a:t>。域名指向可能这个站点原有的域名或网址是比较复杂难记的。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URL</a:t>
            </a:r>
            <a:r>
              <a:rPr lang="zh-CN" altLang="en-US" b="1" dirty="0"/>
              <a:t>转发隐藏路径和不隐藏路径有何区别？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不隐藏路径 </a:t>
            </a:r>
            <a:r>
              <a:rPr lang="en-US" altLang="zh-CN" dirty="0"/>
              <a:t>URL </a:t>
            </a:r>
            <a:r>
              <a:rPr lang="zh-CN" altLang="en-US" dirty="0"/>
              <a:t>转发：例如： </a:t>
            </a:r>
            <a:r>
              <a:rPr lang="en-US" altLang="zh-CN" dirty="0"/>
              <a:t>http://</a:t>
            </a:r>
            <a:r>
              <a:rPr lang="en-US" altLang="zh-CN" dirty="0" err="1"/>
              <a:t>b.com</a:t>
            </a:r>
            <a:r>
              <a:rPr lang="en-US" altLang="zh-CN" dirty="0"/>
              <a:t>/ </a:t>
            </a:r>
            <a:r>
              <a:rPr lang="zh-CN" altLang="en-US" dirty="0"/>
              <a:t>指向 </a:t>
            </a:r>
            <a:r>
              <a:rPr lang="en-US" altLang="zh-CN" dirty="0"/>
              <a:t>http://</a:t>
            </a:r>
            <a:r>
              <a:rPr lang="en-US" altLang="zh-CN" dirty="0" err="1"/>
              <a:t>a.com</a:t>
            </a:r>
            <a:r>
              <a:rPr lang="en-US" altLang="zh-CN" dirty="0"/>
              <a:t>/xxx/ </a:t>
            </a:r>
            <a:r>
              <a:rPr lang="zh-CN" altLang="en-US" dirty="0"/>
              <a:t>（任意目录）；当在浏览器地址栏中敲入 </a:t>
            </a:r>
            <a:r>
              <a:rPr lang="en-US" altLang="zh-CN" dirty="0"/>
              <a:t>http://</a:t>
            </a:r>
            <a:r>
              <a:rPr lang="en-US" altLang="zh-CN" dirty="0" err="1"/>
              <a:t>b.com</a:t>
            </a:r>
            <a:r>
              <a:rPr lang="en-US" altLang="zh-CN" dirty="0"/>
              <a:t>/ </a:t>
            </a:r>
            <a:r>
              <a:rPr lang="zh-CN" altLang="en-US" dirty="0"/>
              <a:t>后回车， </a:t>
            </a:r>
            <a:r>
              <a:rPr lang="en-US" altLang="zh-CN" dirty="0"/>
              <a:t>IE </a:t>
            </a:r>
            <a:r>
              <a:rPr lang="zh-CN" altLang="en-US" dirty="0"/>
              <a:t>浏览器的地址栏里显示的地址会由原来您敲入的 </a:t>
            </a:r>
            <a:r>
              <a:rPr lang="en-US" altLang="zh-CN" dirty="0"/>
              <a:t>http://</a:t>
            </a:r>
            <a:r>
              <a:rPr lang="en-US" altLang="zh-CN" dirty="0" err="1"/>
              <a:t>b.com</a:t>
            </a:r>
            <a:r>
              <a:rPr lang="en-US" altLang="zh-CN" dirty="0"/>
              <a:t>/ </a:t>
            </a:r>
            <a:r>
              <a:rPr lang="zh-CN" altLang="en-US" dirty="0"/>
              <a:t>自动变为显示真正的目标地址 </a:t>
            </a:r>
            <a:r>
              <a:rPr lang="en-US" altLang="zh-CN" dirty="0"/>
              <a:t>http://</a:t>
            </a:r>
            <a:r>
              <a:rPr lang="en-US" altLang="zh-CN" dirty="0" err="1"/>
              <a:t>a.com</a:t>
            </a:r>
            <a:r>
              <a:rPr lang="en-US" altLang="zh-CN" dirty="0"/>
              <a:t>/xxx/ </a:t>
            </a:r>
            <a:r>
              <a:rPr lang="zh-CN" altLang="en-US" dirty="0"/>
              <a:t>； 　　</a:t>
            </a:r>
            <a:br>
              <a:rPr lang="zh-CN" altLang="en-US" dirty="0"/>
            </a:br>
            <a:r>
              <a:rPr lang="zh-CN" altLang="en-US" dirty="0"/>
              <a:t>隐藏路径的 </a:t>
            </a:r>
            <a:r>
              <a:rPr lang="en-US" altLang="zh-CN" dirty="0"/>
              <a:t>URL </a:t>
            </a:r>
            <a:r>
              <a:rPr lang="zh-CN" altLang="en-US" dirty="0"/>
              <a:t>转发：例如： </a:t>
            </a:r>
            <a:r>
              <a:rPr lang="en-US" altLang="zh-CN" dirty="0"/>
              <a:t>http://</a:t>
            </a:r>
            <a:r>
              <a:rPr lang="en-US" altLang="zh-CN" dirty="0" err="1"/>
              <a:t>b.com</a:t>
            </a:r>
            <a:r>
              <a:rPr lang="en-US" altLang="zh-CN" dirty="0"/>
              <a:t>/ </a:t>
            </a:r>
            <a:r>
              <a:rPr lang="zh-CN" altLang="en-US" dirty="0"/>
              <a:t>指向 </a:t>
            </a:r>
            <a:r>
              <a:rPr lang="en-US" altLang="zh-CN" dirty="0"/>
              <a:t>http://</a:t>
            </a:r>
            <a:r>
              <a:rPr lang="en-US" altLang="zh-CN" dirty="0" err="1"/>
              <a:t>a.com</a:t>
            </a:r>
            <a:r>
              <a:rPr lang="en-US" altLang="zh-CN" dirty="0"/>
              <a:t>/xxx/ </a:t>
            </a:r>
            <a:r>
              <a:rPr lang="zh-CN" altLang="en-US" dirty="0"/>
              <a:t>（任意目录）；当在浏览器地址栏中敲入 </a:t>
            </a:r>
            <a:r>
              <a:rPr lang="en-US" altLang="zh-CN" dirty="0"/>
              <a:t>http://</a:t>
            </a:r>
            <a:r>
              <a:rPr lang="en-US" altLang="zh-CN" dirty="0" err="1"/>
              <a:t>b.com</a:t>
            </a:r>
            <a:r>
              <a:rPr lang="en-US" altLang="zh-CN" dirty="0"/>
              <a:t>/ </a:t>
            </a:r>
            <a:r>
              <a:rPr lang="zh-CN" altLang="en-US" dirty="0"/>
              <a:t>后回车， </a:t>
            </a:r>
            <a:r>
              <a:rPr lang="en-US" altLang="zh-CN" dirty="0"/>
              <a:t>IE </a:t>
            </a:r>
            <a:r>
              <a:rPr lang="zh-CN" altLang="en-US" dirty="0"/>
              <a:t>浏览器的地址栏里显示的地址保持不变，仍是 </a:t>
            </a:r>
            <a:r>
              <a:rPr lang="en-US" altLang="zh-CN" dirty="0"/>
              <a:t>http://</a:t>
            </a:r>
            <a:r>
              <a:rPr lang="en-US" altLang="zh-CN" dirty="0" err="1"/>
              <a:t>b.com</a:t>
            </a:r>
            <a:r>
              <a:rPr lang="en-US" altLang="zh-CN" dirty="0"/>
              <a:t>/ </a:t>
            </a:r>
            <a:r>
              <a:rPr lang="zh-CN" altLang="en-US" dirty="0"/>
              <a:t>，但实际访问到的是 </a:t>
            </a:r>
            <a:r>
              <a:rPr lang="en-US" altLang="zh-CN" dirty="0"/>
              <a:t>http://</a:t>
            </a:r>
            <a:r>
              <a:rPr lang="en-US" altLang="zh-CN" dirty="0" err="1"/>
              <a:t>a.com</a:t>
            </a:r>
            <a:r>
              <a:rPr lang="en-US" altLang="zh-CN" dirty="0"/>
              <a:t>/xxx/ </a:t>
            </a:r>
            <a:r>
              <a:rPr lang="zh-CN" altLang="en-US" dirty="0"/>
              <a:t>的内容。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云主机、虚拟主机、独立服务器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VPS</a:t>
            </a:r>
            <a:r>
              <a:rPr lang="zh-CN" altLang="en-US" dirty="0" smtClean="0"/>
              <a:t>：是一台服务器虚拟化分开多个虚拟服务器</a:t>
            </a:r>
          </a:p>
          <a:p>
            <a:r>
              <a:rPr lang="zh-CN" altLang="en-US" dirty="0" smtClean="0"/>
              <a:t>云主机：是多个服务器虚拟化分开很多虚拟服务器，方便弹性扩展</a:t>
            </a:r>
          </a:p>
          <a:p>
            <a:r>
              <a:rPr lang="zh-CN" altLang="en-US" dirty="0"/>
              <a:t>独立服务器：至于自己架设或者租用整个</a:t>
            </a:r>
            <a:r>
              <a:rPr lang="zh-CN" altLang="en-US" dirty="0" smtClean="0"/>
              <a:t>服务器</a:t>
            </a:r>
          </a:p>
          <a:p>
            <a:r>
              <a:rPr lang="zh-CN" altLang="en-US" dirty="0" smtClean="0"/>
              <a:t>虚拟目录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服务器的配置</a:t>
            </a:r>
          </a:p>
        </p:txBody>
      </p:sp>
    </p:spTree>
    <p:extLst>
      <p:ext uri="{BB962C8B-B14F-4D97-AF65-F5344CB8AC3E}">
        <p14:creationId xmlns:p14="http://schemas.microsoft.com/office/powerpoint/2010/main" val="104908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万网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域名解析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shineqiujuan,TB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美橙互联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主机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chunchill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0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域名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域名是</a:t>
            </a:r>
            <a:r>
              <a:rPr lang="en-US" altLang="zh-CN" dirty="0"/>
              <a:t>Internet</a:t>
            </a:r>
            <a:r>
              <a:rPr lang="zh-CN" altLang="en-US" dirty="0"/>
              <a:t>网络上的一个服务器或一个网络系统的名字，在全世界，没有重复的域名，域名具有唯一性。从技术上讲，域名只是一个</a:t>
            </a:r>
            <a:r>
              <a:rPr lang="en-US" altLang="zh-CN" dirty="0"/>
              <a:t>Internet</a:t>
            </a:r>
            <a:r>
              <a:rPr lang="zh-CN" altLang="en-US" dirty="0"/>
              <a:t>中用于解决地址对应问题的一种方法。可以说只是一个技术名词。但是，由于</a:t>
            </a:r>
            <a:r>
              <a:rPr lang="en-US" altLang="zh-CN" dirty="0"/>
              <a:t>Internet</a:t>
            </a:r>
            <a:r>
              <a:rPr lang="zh-CN" altLang="en-US" dirty="0"/>
              <a:t>已经成为了全世界人的</a:t>
            </a:r>
            <a:r>
              <a:rPr lang="en-US" altLang="zh-CN" dirty="0"/>
              <a:t>Internet</a:t>
            </a:r>
            <a:r>
              <a:rPr lang="zh-CN" altLang="en-US" dirty="0"/>
              <a:t>，域名也自然地成为了一个社会科学名词。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什么是域名的层次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域名分为顶层（</a:t>
            </a:r>
            <a:r>
              <a:rPr lang="en-US" altLang="zh-CN" dirty="0"/>
              <a:t>TOP-LEVEL</a:t>
            </a:r>
            <a:r>
              <a:rPr lang="zh-CN" altLang="en-US" dirty="0"/>
              <a:t>）、第二层（</a:t>
            </a:r>
            <a:r>
              <a:rPr lang="en-US" altLang="zh-CN" dirty="0"/>
              <a:t>SECOND-LEVEL</a:t>
            </a:r>
            <a:r>
              <a:rPr lang="zh-CN" altLang="en-US" dirty="0"/>
              <a:t>）、子域（</a:t>
            </a:r>
            <a:r>
              <a:rPr lang="en-US" altLang="zh-CN" dirty="0"/>
              <a:t>SUB-DOMAIN</a:t>
            </a:r>
            <a:r>
              <a:rPr lang="zh-CN" altLang="en-US" dirty="0"/>
              <a:t>）等。</a:t>
            </a:r>
          </a:p>
          <a:p>
            <a:r>
              <a:rPr lang="zh-CN" altLang="en-US" b="1" dirty="0"/>
              <a:t>顶层分为几种类型，分别是：</a:t>
            </a:r>
            <a:endParaRPr lang="zh-CN" altLang="en-US" dirty="0"/>
          </a:p>
          <a:p>
            <a:r>
              <a:rPr lang="en-US" altLang="zh-CN" b="1" dirty="0"/>
              <a:t>.COM</a:t>
            </a:r>
            <a:r>
              <a:rPr lang="zh-CN" altLang="en-US" dirty="0"/>
              <a:t> 商业性的机构或公司 </a:t>
            </a:r>
            <a:br>
              <a:rPr lang="zh-CN" altLang="en-US" dirty="0"/>
            </a:br>
            <a:r>
              <a:rPr lang="en-US" altLang="zh-CN" b="1" dirty="0"/>
              <a:t>.ORG</a:t>
            </a:r>
            <a:r>
              <a:rPr lang="zh-CN" altLang="en-US" dirty="0"/>
              <a:t> 非盈利的组织、团体 </a:t>
            </a:r>
            <a:br>
              <a:rPr lang="zh-CN" altLang="en-US" dirty="0"/>
            </a:br>
            <a:r>
              <a:rPr lang="en-US" altLang="zh-CN" b="1" dirty="0"/>
              <a:t>.GOV</a:t>
            </a:r>
            <a:r>
              <a:rPr lang="zh-CN" altLang="en-US" dirty="0"/>
              <a:t> 政府部门 </a:t>
            </a:r>
            <a:br>
              <a:rPr lang="zh-CN" altLang="en-US" dirty="0"/>
            </a:br>
            <a:r>
              <a:rPr lang="en-US" altLang="zh-CN" b="1" dirty="0"/>
              <a:t>.MIL</a:t>
            </a:r>
            <a:r>
              <a:rPr lang="zh-CN" altLang="en-US" dirty="0"/>
              <a:t> 军事部门 </a:t>
            </a:r>
            <a:br>
              <a:rPr lang="zh-CN" altLang="en-US" dirty="0"/>
            </a:br>
            <a:r>
              <a:rPr lang="en-US" altLang="zh-CN" b="1" dirty="0"/>
              <a:t>.NET</a:t>
            </a:r>
            <a:r>
              <a:rPr lang="zh-CN" altLang="en-US" dirty="0"/>
              <a:t> 从事</a:t>
            </a:r>
            <a:r>
              <a:rPr lang="en-US" altLang="zh-CN" dirty="0"/>
              <a:t>Internet</a:t>
            </a:r>
            <a:r>
              <a:rPr lang="zh-CN" altLang="en-US" dirty="0"/>
              <a:t>相关的网络服务的机构或公司 </a:t>
            </a:r>
            <a:br>
              <a:rPr lang="zh-CN" altLang="en-US" dirty="0"/>
            </a:br>
            <a:r>
              <a:rPr lang="en-US" altLang="zh-CN" b="1" dirty="0"/>
              <a:t>.XX</a:t>
            </a:r>
            <a:r>
              <a:rPr lang="zh-CN" altLang="en-US" dirty="0"/>
              <a:t> 由两个字母组成的国家代码，如中国为</a:t>
            </a:r>
            <a:r>
              <a:rPr lang="en-US" altLang="zh-CN" dirty="0"/>
              <a:t>.CN</a:t>
            </a:r>
            <a:r>
              <a:rPr lang="zh-CN" altLang="en-US" dirty="0"/>
              <a:t>，日本为</a:t>
            </a:r>
            <a:r>
              <a:rPr lang="en-US" altLang="zh-CN" dirty="0"/>
              <a:t>.JP</a:t>
            </a:r>
            <a:r>
              <a:rPr lang="zh-CN" altLang="en-US" dirty="0"/>
              <a:t>，英国为</a:t>
            </a:r>
            <a:r>
              <a:rPr lang="en-US" altLang="zh-CN" dirty="0"/>
              <a:t>.UK</a:t>
            </a:r>
            <a:r>
              <a:rPr lang="zh-CN" altLang="en-US" dirty="0"/>
              <a:t>等等一般来说大型的或有国际业务的公司或机构不使用国家代码。这种不带国家代码的域名也叫国际域名。这种情况下，域名的第二层就是代表一个机构或公司的特征部分，如</a:t>
            </a:r>
            <a:r>
              <a:rPr lang="en-US" altLang="zh-CN" dirty="0"/>
              <a:t>IBM.COM</a:t>
            </a:r>
            <a:r>
              <a:rPr lang="zh-CN" altLang="en-US" dirty="0"/>
              <a:t>中的</a:t>
            </a:r>
            <a:r>
              <a:rPr lang="en-US" altLang="zh-CN" dirty="0"/>
              <a:t>IBM</a:t>
            </a:r>
            <a:r>
              <a:rPr lang="zh-CN" altLang="en-US" dirty="0"/>
              <a:t>。对于具有国家代码的域名，代表一个机构或公司的特征部分则是第三层，如</a:t>
            </a:r>
            <a:r>
              <a:rPr lang="en-US" altLang="zh-CN" dirty="0"/>
              <a:t>ABC.COM.JP</a:t>
            </a:r>
            <a:r>
              <a:rPr lang="zh-CN" altLang="en-US" dirty="0"/>
              <a:t>中的</a:t>
            </a:r>
            <a:r>
              <a:rPr lang="en-US" altLang="zh-CN" dirty="0"/>
              <a:t>ABC</a:t>
            </a:r>
            <a:r>
              <a:rPr lang="zh-CN" altLang="en-US" dirty="0"/>
              <a:t>。 </a:t>
            </a:r>
            <a:br>
              <a:rPr lang="zh-CN" altLang="en-US" dirty="0"/>
            </a:br>
            <a:r>
              <a:rPr lang="en-US" altLang="zh-CN" b="1" dirty="0"/>
              <a:t>.biz</a:t>
            </a:r>
            <a:r>
              <a:rPr lang="zh-CN" altLang="en-US" dirty="0"/>
              <a:t> 取意为</a:t>
            </a:r>
            <a:r>
              <a:rPr lang="en-US" altLang="zh-CN" dirty="0"/>
              <a:t>business </a:t>
            </a:r>
            <a:br>
              <a:rPr lang="en-US" altLang="zh-CN" dirty="0"/>
            </a:br>
            <a:r>
              <a:rPr lang="en-US" altLang="zh-CN" b="1" dirty="0"/>
              <a:t>.info</a:t>
            </a:r>
            <a:r>
              <a:rPr lang="zh-CN" altLang="en-US" dirty="0"/>
              <a:t> 一般的信息服务使用 </a:t>
            </a:r>
            <a:br>
              <a:rPr lang="zh-CN" altLang="en-US" dirty="0"/>
            </a:br>
            <a:r>
              <a:rPr lang="en-US" altLang="zh-CN" b="1" dirty="0"/>
              <a:t>.</a:t>
            </a:r>
            <a:r>
              <a:rPr lang="en-US" altLang="zh-CN" b="1" dirty="0" err="1"/>
              <a:t>tv</a:t>
            </a:r>
            <a:r>
              <a:rPr lang="zh-CN" altLang="en-US" dirty="0"/>
              <a:t> 作为国际顶级域名，原本是一个太平洋岛国图瓦卢的国家代码顶级域名。通过与图瓦卢签定的协议，</a:t>
            </a:r>
            <a:r>
              <a:rPr lang="en-US" altLang="zh-CN" dirty="0"/>
              <a:t>DOTTV</a:t>
            </a:r>
            <a:r>
              <a:rPr lang="zh-CN" altLang="en-US" dirty="0"/>
              <a:t>公司成为了以</a:t>
            </a:r>
            <a:r>
              <a:rPr lang="en-US" altLang="zh-CN" dirty="0"/>
              <a:t>.TV</a:t>
            </a:r>
            <a:r>
              <a:rPr lang="zh-CN" altLang="en-US" dirty="0"/>
              <a:t>为后缀域名的独家注册商和注册管理机构。 </a:t>
            </a:r>
            <a:br>
              <a:rPr lang="zh-CN" altLang="en-US" dirty="0"/>
            </a:br>
            <a:r>
              <a:rPr lang="en-US" altLang="zh-CN" dirty="0"/>
              <a:t>.</a:t>
            </a:r>
            <a:r>
              <a:rPr lang="en-US" altLang="zh-CN" b="1" dirty="0"/>
              <a:t>CC</a:t>
            </a:r>
            <a:r>
              <a:rPr lang="zh-CN" altLang="en-US" dirty="0"/>
              <a:t> 是位于澳大利亚西北部印度洋中</a:t>
            </a:r>
            <a:r>
              <a:rPr lang="en-US" altLang="zh-CN" dirty="0" err="1"/>
              <a:t>cocos</a:t>
            </a:r>
            <a:r>
              <a:rPr lang="zh-CN" altLang="en-US" dirty="0"/>
              <a:t>和</a:t>
            </a:r>
            <a:r>
              <a:rPr lang="en-US" altLang="zh-CN" dirty="0"/>
              <a:t>keeling</a:t>
            </a:r>
            <a:r>
              <a:rPr lang="zh-CN" altLang="en-US" dirty="0"/>
              <a:t>岛的官方授权的域名。在美国，</a:t>
            </a:r>
            <a:r>
              <a:rPr lang="en-US" altLang="zh-CN" dirty="0"/>
              <a:t>.CC</a:t>
            </a:r>
            <a:r>
              <a:rPr lang="zh-CN" altLang="en-US" dirty="0"/>
              <a:t>现已成为继</a:t>
            </a:r>
            <a:r>
              <a:rPr lang="en-US" altLang="zh-CN" dirty="0"/>
              <a:t>.com</a:t>
            </a:r>
            <a:r>
              <a:rPr lang="zh-CN" altLang="en-US" dirty="0"/>
              <a:t>和</a:t>
            </a:r>
            <a:r>
              <a:rPr lang="en-US" altLang="zh-CN" dirty="0" err="1"/>
              <a:t>.net</a:t>
            </a:r>
            <a:r>
              <a:rPr lang="zh-CN" altLang="en-US" dirty="0"/>
              <a:t>之后第三大顶级域名，选择使用</a:t>
            </a:r>
            <a:r>
              <a:rPr lang="en-US" altLang="zh-CN" dirty="0"/>
              <a:t>.CC</a:t>
            </a:r>
            <a:r>
              <a:rPr lang="zh-CN" altLang="en-US" dirty="0"/>
              <a:t>域名已经成为一种潮流。 </a:t>
            </a:r>
            <a:br>
              <a:rPr lang="zh-CN" altLang="en-US" dirty="0"/>
            </a:br>
            <a:r>
              <a:rPr lang="en-US" altLang="zh-CN" dirty="0"/>
              <a:t>.</a:t>
            </a:r>
            <a:r>
              <a:rPr lang="en-US" altLang="zh-CN" b="1" dirty="0"/>
              <a:t>SH</a:t>
            </a:r>
            <a:r>
              <a:rPr lang="zh-CN" altLang="en-US" dirty="0"/>
              <a:t> 是</a:t>
            </a:r>
            <a:r>
              <a:rPr lang="en-US" altLang="zh-CN" dirty="0" err="1"/>
              <a:t>St.Helena</a:t>
            </a:r>
            <a:r>
              <a:rPr lang="zh-CN" altLang="en-US" dirty="0"/>
              <a:t>岛（圣海伦岛）国家代码顶级域名，即伟大的拿破仑被流放了</a:t>
            </a:r>
            <a:r>
              <a:rPr lang="en-US" altLang="zh-CN" dirty="0"/>
              <a:t>7</a:t>
            </a:r>
            <a:r>
              <a:rPr lang="zh-CN" altLang="en-US" dirty="0"/>
              <a:t>年之久的那一片岛屿的简称。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为什么要注册</a:t>
            </a:r>
            <a:r>
              <a:rPr lang="zh-CN" altLang="en-US" b="1" dirty="0" smtClean="0"/>
              <a:t>域名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域名如同商标，是您在因特网上的标志之一。</a:t>
            </a:r>
            <a:r>
              <a:rPr lang="en-US" altLang="zh-CN" dirty="0"/>
              <a:t>Internet</a:t>
            </a:r>
            <a:r>
              <a:rPr lang="zh-CN" altLang="en-US" dirty="0"/>
              <a:t>上的域名是非常有限的，因为每个域名都只有一个。如果您公司的名字是</a:t>
            </a:r>
            <a:r>
              <a:rPr lang="en-US" altLang="zh-CN" dirty="0"/>
              <a:t>Intellectual Business Management Ltd.</a:t>
            </a:r>
            <a:r>
              <a:rPr lang="zh-CN" altLang="en-US" dirty="0"/>
              <a:t>，您想把公司的域名注册成</a:t>
            </a:r>
            <a:r>
              <a:rPr lang="en-US" altLang="zh-CN" dirty="0"/>
              <a:t>IBM.COM</a:t>
            </a:r>
            <a:r>
              <a:rPr lang="zh-CN" altLang="en-US" dirty="0"/>
              <a:t>，国际商用机器公司（</a:t>
            </a:r>
            <a:r>
              <a:rPr lang="en-US" altLang="zh-CN" dirty="0"/>
              <a:t>IBM</a:t>
            </a:r>
            <a:r>
              <a:rPr lang="zh-CN" altLang="en-US" dirty="0"/>
              <a:t>）同您相比并不具有什么优先权，然而这个域名早已被它抢到手了！在美国，连街头上的小百货店和小加油站都在注册他们的域名，以便在网上宣传自己的产品和服务。作为有头脑、有远见的商人，越早行动，越有可能获得您所需要的域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域名解析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域名解析就是域名到</a:t>
            </a:r>
            <a:r>
              <a:rPr lang="en-US" altLang="zh-CN" dirty="0"/>
              <a:t>IP</a:t>
            </a:r>
            <a:r>
              <a:rPr lang="zh-CN" altLang="en-US" dirty="0"/>
              <a:t>地址的转换过程。</a:t>
            </a:r>
            <a:r>
              <a:rPr lang="en-US" altLang="zh-CN" dirty="0"/>
              <a:t>IP</a:t>
            </a:r>
            <a:r>
              <a:rPr lang="zh-CN" altLang="en-US" dirty="0"/>
              <a:t>地址是网路上标识您站点的数字地址，为了简单好记，采用域名来代替</a:t>
            </a:r>
            <a:r>
              <a:rPr lang="en-US" altLang="zh-CN" dirty="0" err="1"/>
              <a:t>ip</a:t>
            </a:r>
            <a:r>
              <a:rPr lang="zh-CN" altLang="en-US" dirty="0"/>
              <a:t>地址标识站点地址。域名的解析工作由</a:t>
            </a:r>
            <a:r>
              <a:rPr lang="en-US" altLang="zh-CN" dirty="0"/>
              <a:t>DNS</a:t>
            </a:r>
            <a:r>
              <a:rPr lang="zh-CN" altLang="en-US" dirty="0"/>
              <a:t>服务器完成。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记录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(Address)</a:t>
            </a:r>
            <a:r>
              <a:rPr lang="zh-CN" altLang="en-US" dirty="0" smtClean="0"/>
              <a:t>记录是用来指定主机名（或域名）对应的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地址记录。用户可以将该域名下的网站服务器指向到自己的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上。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CNAME</a:t>
            </a:r>
            <a:r>
              <a:rPr lang="zh-CN" altLang="en-US" dirty="0" smtClean="0"/>
              <a:t>记录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Canonical </a:t>
            </a:r>
            <a:r>
              <a:rPr lang="en-US" altLang="zh-CN" dirty="0" smtClean="0"/>
              <a:t>Name(</a:t>
            </a:r>
            <a:r>
              <a:rPr lang="zh-CN" altLang="en-US" dirty="0" smtClean="0"/>
              <a:t>规范名字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这种记录允许您将多个名字映射到同一台计算机。 通常用于同时提供</a:t>
            </a:r>
            <a:r>
              <a:rPr lang="en-US" altLang="zh-CN" dirty="0"/>
              <a:t>WWW</a:t>
            </a:r>
            <a:r>
              <a:rPr lang="zh-CN" altLang="en-US" dirty="0"/>
              <a:t>和</a:t>
            </a:r>
            <a:r>
              <a:rPr lang="en-US" altLang="zh-CN" dirty="0"/>
              <a:t>MAIL</a:t>
            </a:r>
            <a:r>
              <a:rPr lang="zh-CN" altLang="en-US" dirty="0"/>
              <a:t>服务的计算机。例如，有一台计算机名为“</a:t>
            </a:r>
            <a:r>
              <a:rPr lang="en-US" altLang="zh-CN" dirty="0" err="1"/>
              <a:t>host.mydomain.com</a:t>
            </a:r>
            <a:r>
              <a:rPr lang="en-US" altLang="zh-CN" dirty="0"/>
              <a:t>”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记录）。 它同时提供</a:t>
            </a:r>
            <a:r>
              <a:rPr lang="en-US" altLang="zh-CN" dirty="0"/>
              <a:t>WWW</a:t>
            </a:r>
            <a:r>
              <a:rPr lang="zh-CN" altLang="en-US" dirty="0"/>
              <a:t>和</a:t>
            </a:r>
            <a:r>
              <a:rPr lang="en-US" altLang="zh-CN" dirty="0"/>
              <a:t>MAIL</a:t>
            </a:r>
            <a:r>
              <a:rPr lang="zh-CN" altLang="en-US" dirty="0"/>
              <a:t>服务，为了便于用户访问服务。可以为该计算机设置两个别名（</a:t>
            </a:r>
            <a:r>
              <a:rPr lang="en-US" altLang="zh-CN" dirty="0"/>
              <a:t>CNAME</a:t>
            </a:r>
            <a:r>
              <a:rPr lang="zh-CN" altLang="en-US" dirty="0"/>
              <a:t>）：</a:t>
            </a:r>
            <a:r>
              <a:rPr lang="en-US" altLang="zh-CN" dirty="0"/>
              <a:t>WWW</a:t>
            </a:r>
            <a:r>
              <a:rPr lang="zh-CN" altLang="en-US" dirty="0"/>
              <a:t>和</a:t>
            </a:r>
            <a:r>
              <a:rPr lang="en-US" altLang="zh-CN" dirty="0"/>
              <a:t>MAIL</a:t>
            </a:r>
            <a:r>
              <a:rPr lang="zh-CN" altLang="en-US" dirty="0"/>
              <a:t>。 这两个别名的全称就是“</a:t>
            </a:r>
            <a:r>
              <a:rPr lang="en-US" altLang="zh-CN" dirty="0" err="1"/>
              <a:t>www.mydomain.com</a:t>
            </a:r>
            <a:r>
              <a:rPr lang="en-US" altLang="zh-CN" dirty="0"/>
              <a:t>”</a:t>
            </a:r>
            <a:r>
              <a:rPr lang="zh-CN" altLang="en-US" dirty="0"/>
              <a:t>和“</a:t>
            </a:r>
            <a:r>
              <a:rPr lang="en-US" altLang="zh-CN" dirty="0" err="1"/>
              <a:t>mail.mydomain.com</a:t>
            </a:r>
            <a:r>
              <a:rPr lang="en-US" altLang="zh-CN" dirty="0"/>
              <a:t>”</a:t>
            </a:r>
            <a:r>
              <a:rPr lang="zh-CN" altLang="en-US" dirty="0"/>
              <a:t>。实际上他们都指向“</a:t>
            </a:r>
            <a:r>
              <a:rPr lang="en-US" altLang="zh-CN" dirty="0" err="1"/>
              <a:t>host.mydomain.com</a:t>
            </a:r>
            <a:r>
              <a:rPr lang="en-US" altLang="zh-CN" dirty="0"/>
              <a:t>”</a:t>
            </a:r>
            <a:r>
              <a:rPr lang="zh-CN" altLang="en-US" dirty="0" smtClean="0"/>
              <a:t>。</a:t>
            </a:r>
          </a:p>
          <a:p>
            <a:r>
              <a:rPr lang="zh-CN" altLang="en-US" dirty="0"/>
              <a:t>同样的方法可以用于当您拥有多个域名需要指向同一服务器</a:t>
            </a:r>
            <a:r>
              <a:rPr lang="en-US" altLang="zh-CN" dirty="0"/>
              <a:t>IP</a:t>
            </a:r>
            <a:r>
              <a:rPr lang="zh-CN" altLang="en-US" dirty="0"/>
              <a:t>，此时您就可以将一个域名做</a:t>
            </a:r>
            <a:r>
              <a:rPr lang="en-US" altLang="zh-CN" dirty="0"/>
              <a:t>A</a:t>
            </a:r>
            <a:r>
              <a:rPr lang="zh-CN" altLang="en-US" dirty="0"/>
              <a:t>记录指向服务器</a:t>
            </a:r>
            <a:r>
              <a:rPr lang="en-US" altLang="zh-CN" dirty="0"/>
              <a:t>IP</a:t>
            </a:r>
            <a:r>
              <a:rPr lang="zh-CN" altLang="en-US" dirty="0"/>
              <a:t>然后将其他的域名做别名到之前做</a:t>
            </a:r>
            <a:r>
              <a:rPr lang="en-US" altLang="zh-CN" dirty="0"/>
              <a:t>A</a:t>
            </a:r>
            <a:r>
              <a:rPr lang="zh-CN" altLang="en-US" dirty="0"/>
              <a:t>记录的域名上，那么当您的服务器</a:t>
            </a:r>
            <a:r>
              <a:rPr lang="en-US" altLang="zh-CN" dirty="0"/>
              <a:t>IP</a:t>
            </a:r>
            <a:r>
              <a:rPr lang="zh-CN" altLang="en-US" dirty="0"/>
              <a:t>地址变更时您就可以不必麻烦的一个一个域名更改指向了 只需要更改做</a:t>
            </a:r>
            <a:r>
              <a:rPr lang="en-US" altLang="zh-CN" dirty="0"/>
              <a:t>A</a:t>
            </a:r>
            <a:r>
              <a:rPr lang="zh-CN" altLang="en-US" dirty="0"/>
              <a:t>记录的那个域名其他做别名的那些域名的指向也将自动更改到新的</a:t>
            </a:r>
            <a:r>
              <a:rPr lang="en-US" altLang="zh-CN" dirty="0"/>
              <a:t>IP</a:t>
            </a:r>
            <a:r>
              <a:rPr lang="zh-CN" altLang="en-US" dirty="0"/>
              <a:t>地址上了。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TTL</a:t>
            </a:r>
            <a:r>
              <a:rPr lang="zh-CN" altLang="en-US" dirty="0" smtClean="0"/>
              <a:t>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TTL</a:t>
            </a:r>
            <a:r>
              <a:rPr lang="zh-CN" altLang="en-US" dirty="0"/>
              <a:t>值全称是“生存时间（</a:t>
            </a:r>
            <a:r>
              <a:rPr lang="en-US" altLang="zh-CN" dirty="0"/>
              <a:t>Time To Live)”</a:t>
            </a:r>
            <a:r>
              <a:rPr lang="zh-CN" altLang="en-US" dirty="0"/>
              <a:t>，简单的说它表示</a:t>
            </a:r>
            <a:r>
              <a:rPr lang="en-US" altLang="zh-CN" dirty="0"/>
              <a:t>DNS</a:t>
            </a:r>
            <a:r>
              <a:rPr lang="zh-CN" altLang="en-US" dirty="0"/>
              <a:t>记录在</a:t>
            </a:r>
            <a:r>
              <a:rPr lang="en-US" altLang="zh-CN" dirty="0"/>
              <a:t>DNS</a:t>
            </a:r>
            <a:r>
              <a:rPr lang="zh-CN" altLang="en-US" dirty="0"/>
              <a:t>服务器上缓存时间。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记录和</a:t>
            </a:r>
            <a:r>
              <a:rPr lang="en-US" altLang="zh-CN" dirty="0" smtClean="0"/>
              <a:t>CNAME</a:t>
            </a:r>
            <a:r>
              <a:rPr lang="zh-CN" altLang="en-US" dirty="0" smtClean="0"/>
              <a:t>域名解析的区别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48882"/>
            <a:ext cx="9692206" cy="50198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记录实际上是直接将域名解析到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地址，而</a:t>
            </a:r>
            <a:r>
              <a:rPr lang="en-US" altLang="zh-CN" dirty="0" smtClean="0"/>
              <a:t>CNAME</a:t>
            </a:r>
            <a:r>
              <a:rPr lang="zh-CN" altLang="en-US" dirty="0" smtClean="0"/>
              <a:t>则是由域名解析到主机别名，然后再由别名解析到主机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。所以</a:t>
            </a:r>
            <a:r>
              <a:rPr lang="en-US" altLang="zh-CN" dirty="0" smtClean="0"/>
              <a:t>CNAME</a:t>
            </a:r>
            <a:r>
              <a:rPr lang="zh-CN" altLang="en-US" dirty="0" smtClean="0"/>
              <a:t>解析生效时间快，几分钟即可，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记录时间长</a:t>
            </a:r>
            <a:endParaRPr lang="zh-CN" alt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记录也有一些好处，例如可以在输入域名时不用输入</a:t>
            </a:r>
            <a:r>
              <a:rPr lang="en-US" altLang="zh-CN" dirty="0"/>
              <a:t>WWW.</a:t>
            </a:r>
            <a:r>
              <a:rPr lang="zh-CN" altLang="en-US" dirty="0"/>
              <a:t>来访问网站哦！从</a:t>
            </a:r>
            <a:r>
              <a:rPr lang="en-US" altLang="zh-CN" dirty="0"/>
              <a:t>SEO</a:t>
            </a:r>
            <a:r>
              <a:rPr lang="zh-CN" altLang="en-US" dirty="0"/>
              <a:t>优化角度来看，一些搜索引擎如</a:t>
            </a:r>
            <a:r>
              <a:rPr lang="en-US" altLang="zh-CN" dirty="0" err="1"/>
              <a:t>alex</a:t>
            </a:r>
            <a:r>
              <a:rPr lang="zh-CN" altLang="en-US" dirty="0"/>
              <a:t>或一些搜索查询工具网站等等则默认是自动去掉</a:t>
            </a:r>
            <a:r>
              <a:rPr lang="en-US" altLang="zh-CN" dirty="0"/>
              <a:t>WWW.</a:t>
            </a:r>
            <a:r>
              <a:rPr lang="zh-CN" altLang="en-US" dirty="0"/>
              <a:t>来辨别网站，</a:t>
            </a:r>
            <a:r>
              <a:rPr lang="en-US" altLang="zh-CN" dirty="0"/>
              <a:t>CNAME</a:t>
            </a:r>
            <a:r>
              <a:rPr lang="zh-CN" altLang="en-US" dirty="0"/>
              <a:t>记录是必须有如：</a:t>
            </a:r>
            <a:r>
              <a:rPr lang="en-US" altLang="zh-CN" dirty="0"/>
              <a:t>WWW(</a:t>
            </a:r>
            <a:r>
              <a:rPr lang="zh-CN" altLang="en-US" dirty="0"/>
              <a:t>别名</a:t>
            </a:r>
            <a:r>
              <a:rPr lang="en-US" altLang="zh-CN" dirty="0"/>
              <a:t>)</a:t>
            </a:r>
            <a:r>
              <a:rPr lang="zh-CN" altLang="en-US" dirty="0"/>
              <a:t>前缀的域名，有时候会遇到这样的麻烦，前缀去掉了默认网站无法访问。</a:t>
            </a:r>
          </a:p>
          <a:p>
            <a:r>
              <a:rPr lang="zh-CN" altLang="en-US" dirty="0"/>
              <a:t>有人认为，在</a:t>
            </a:r>
            <a:r>
              <a:rPr lang="en-US" altLang="zh-CN" dirty="0"/>
              <a:t>SEO</a:t>
            </a:r>
            <a:r>
              <a:rPr lang="zh-CN" altLang="en-US" dirty="0"/>
              <a:t>优化网站的时候，由于搜索引擎找不到去掉</a:t>
            </a:r>
            <a:r>
              <a:rPr lang="en-US" altLang="zh-CN" dirty="0"/>
              <a:t>WWW.</a:t>
            </a:r>
            <a:r>
              <a:rPr lang="zh-CN" altLang="en-US" dirty="0"/>
              <a:t>的域名时，对网站权重也会有些影响。因为有些网民客户也是不喜欢多写三个</a:t>
            </a:r>
            <a:r>
              <a:rPr lang="en-US" altLang="zh-CN" dirty="0"/>
              <a:t>W</a:t>
            </a:r>
            <a:r>
              <a:rPr lang="zh-CN" altLang="en-US" dirty="0"/>
              <a:t>来访问网站的，网站无法访问有少量网民客户会放弃继续尝试加</a:t>
            </a:r>
            <a:r>
              <a:rPr lang="en-US" altLang="zh-CN" dirty="0"/>
              <a:t>WWW.</a:t>
            </a:r>
            <a:r>
              <a:rPr lang="zh-CN" altLang="en-US" dirty="0"/>
              <a:t>访问域名了，因此网站访问浏览量也会减少一些</a:t>
            </a:r>
            <a:r>
              <a:rPr lang="zh-CN" altLang="en-US" dirty="0" smtClean="0"/>
              <a:t>。</a:t>
            </a:r>
          </a:p>
          <a:p>
            <a:r>
              <a:rPr lang="zh-CN" altLang="en-US" dirty="0"/>
              <a:t>有时候，我们的服务器的地址可能会随时发生变动，并不是固定不变的，这时候就要用到</a:t>
            </a:r>
            <a:r>
              <a:rPr lang="en-US" altLang="zh-CN" dirty="0"/>
              <a:t>CNAME</a:t>
            </a:r>
            <a:r>
              <a:rPr lang="zh-CN" altLang="en-US" dirty="0"/>
              <a:t>记录。</a:t>
            </a:r>
            <a:r>
              <a:rPr lang="en-US" altLang="zh-CN" dirty="0" err="1"/>
              <a:t>cname</a:t>
            </a:r>
            <a:r>
              <a:rPr lang="zh-CN" altLang="en-US" dirty="0"/>
              <a:t>又叫别名解析，一般是会指定一个</a:t>
            </a:r>
            <a:r>
              <a:rPr lang="en-US" altLang="zh-CN" dirty="0"/>
              <a:t>DNS</a:t>
            </a:r>
            <a:r>
              <a:rPr lang="zh-CN" altLang="en-US" dirty="0"/>
              <a:t>服务商提供的二级域名，这样</a:t>
            </a:r>
            <a:r>
              <a:rPr lang="en-US" altLang="zh-CN" dirty="0"/>
              <a:t>DNS</a:t>
            </a:r>
            <a:r>
              <a:rPr lang="zh-CN" altLang="en-US" dirty="0"/>
              <a:t>通过这个二级域名也能找到服务器的</a:t>
            </a:r>
            <a:r>
              <a:rPr lang="en-US" altLang="zh-CN" dirty="0"/>
              <a:t>IP</a:t>
            </a:r>
            <a:r>
              <a:rPr lang="zh-CN" altLang="en-US" dirty="0"/>
              <a:t>地址。使用</a:t>
            </a:r>
            <a:r>
              <a:rPr lang="en-US" altLang="zh-CN" dirty="0"/>
              <a:t>CNAME</a:t>
            </a:r>
            <a:r>
              <a:rPr lang="zh-CN" altLang="en-US" dirty="0"/>
              <a:t>的好处是，即使服务器的</a:t>
            </a:r>
            <a:r>
              <a:rPr lang="en-US" altLang="zh-CN" dirty="0"/>
              <a:t>IP</a:t>
            </a:r>
            <a:r>
              <a:rPr lang="zh-CN" altLang="en-US" dirty="0"/>
              <a:t>地址发生变更，也不用更改解析记录，</a:t>
            </a:r>
            <a:r>
              <a:rPr lang="en-US" altLang="zh-CN" dirty="0"/>
              <a:t>DNS</a:t>
            </a:r>
            <a:r>
              <a:rPr lang="zh-CN" altLang="en-US" dirty="0"/>
              <a:t>会自动更新解析，相比</a:t>
            </a:r>
            <a:r>
              <a:rPr lang="en-US" altLang="zh-CN" dirty="0"/>
              <a:t>A</a:t>
            </a:r>
            <a:r>
              <a:rPr lang="zh-CN" altLang="en-US" dirty="0"/>
              <a:t>记录少了一些改动的麻烦。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3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1041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Wingdings 3</vt:lpstr>
      <vt:lpstr>宋体</vt:lpstr>
      <vt:lpstr>新細明體</vt:lpstr>
      <vt:lpstr>Arial</vt:lpstr>
      <vt:lpstr>Ion</vt:lpstr>
      <vt:lpstr>域名解析和空间管理</vt:lpstr>
      <vt:lpstr>什么是域名</vt:lpstr>
      <vt:lpstr>什么是域名的层次 </vt:lpstr>
      <vt:lpstr>为什么要注册域名</vt:lpstr>
      <vt:lpstr>域名解析</vt:lpstr>
      <vt:lpstr>A记录</vt:lpstr>
      <vt:lpstr>CNAME记录</vt:lpstr>
      <vt:lpstr>TTL值</vt:lpstr>
      <vt:lpstr>A记录和CNAME域名解析的区别</vt:lpstr>
      <vt:lpstr>泛域名解析</vt:lpstr>
      <vt:lpstr>URL转发</vt:lpstr>
      <vt:lpstr>云主机、虚拟主机、独立服务器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域名解析</dc:title>
  <dc:creator>Microsoft Office User</dc:creator>
  <cp:lastModifiedBy>Microsoft Office User</cp:lastModifiedBy>
  <cp:revision>24</cp:revision>
  <dcterms:created xsi:type="dcterms:W3CDTF">2016-07-01T12:09:24Z</dcterms:created>
  <dcterms:modified xsi:type="dcterms:W3CDTF">2016-07-02T07:13:05Z</dcterms:modified>
</cp:coreProperties>
</file>