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423"/>
    <p:restoredTop sz="55609"/>
  </p:normalViewPr>
  <p:slideViewPr>
    <p:cSldViewPr snapToGrid="0" snapToObjects="1">
      <p:cViewPr>
        <p:scale>
          <a:sx n="50" d="100"/>
          <a:sy n="50" d="100"/>
        </p:scale>
        <p:origin x="-100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HTML5</a:t>
          </a:r>
          <a:r>
            <a:rPr lang="zh-CN" altLang="en-US" dirty="0" smtClean="0"/>
            <a:t>简介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HTML5</a:t>
          </a:r>
          <a:r>
            <a:rPr lang="zh-CN" altLang="en-US" dirty="0" smtClean="0"/>
            <a:t>表单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HTML5</a:t>
          </a:r>
          <a:r>
            <a:rPr lang="zh-CN" altLang="en-US" dirty="0" smtClean="0"/>
            <a:t>绘图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HTML5</a:t>
          </a:r>
          <a:r>
            <a:rPr lang="zh-CN" altLang="en-US" dirty="0" smtClean="0"/>
            <a:t>多媒体介绍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D2974413-8FC3-AC4A-A36A-6B07CB709740}">
      <dgm:prSet phldrT="[Text]"/>
      <dgm:spPr>
        <a:gradFill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 </a:t>
          </a:r>
          <a:r>
            <a:rPr lang="en-US" altLang="zh-CN" dirty="0" smtClean="0"/>
            <a:t>Storage</a:t>
          </a:r>
          <a:endParaRPr lang="en-US" dirty="0"/>
        </a:p>
      </dgm:t>
    </dgm:pt>
    <dgm:pt modelId="{7EA4C059-5F01-8F40-8DC8-F95247B41E94}" type="parTrans" cxnId="{44F8CBBB-B6EE-BF4F-8F56-7E529A821D86}">
      <dgm:prSet/>
      <dgm:spPr/>
      <dgm:t>
        <a:bodyPr/>
        <a:lstStyle/>
        <a:p>
          <a:endParaRPr lang="en-US"/>
        </a:p>
      </dgm:t>
    </dgm:pt>
    <dgm:pt modelId="{AC3F86F7-426C-FF44-B733-FBC6BAF2B6E3}" type="sibTrans" cxnId="{44F8CBBB-B6EE-BF4F-8F56-7E529A821D86}">
      <dgm:prSet/>
      <dgm:spPr/>
      <dgm:t>
        <a:bodyPr/>
        <a:lstStyle/>
        <a:p>
          <a:endParaRPr lang="en-US"/>
        </a:p>
      </dgm:t>
    </dgm:pt>
    <dgm:pt modelId="{6A14D510-E5DB-1B4E-8493-92819AA74CFF}">
      <dgm:prSet phldrT="[Text]"/>
      <dgm:spPr>
        <a:gradFill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HTML5</a:t>
          </a:r>
          <a:r>
            <a:rPr lang="zh-CN" altLang="en-US" dirty="0" smtClean="0"/>
            <a:t>离线应用</a:t>
          </a:r>
          <a:endParaRPr lang="en-US" dirty="0"/>
        </a:p>
      </dgm:t>
    </dgm:pt>
    <dgm:pt modelId="{D294791B-ED1D-FD4D-8784-D9B15E163C02}" type="parTrans" cxnId="{C28095F1-F926-7D4D-92F9-0EE107BB6787}">
      <dgm:prSet/>
      <dgm:spPr/>
      <dgm:t>
        <a:bodyPr/>
        <a:lstStyle/>
        <a:p>
          <a:endParaRPr lang="en-US"/>
        </a:p>
      </dgm:t>
    </dgm:pt>
    <dgm:pt modelId="{715429A3-47AA-284B-A263-4EFFC0455495}" type="sibTrans" cxnId="{C28095F1-F926-7D4D-92F9-0EE107BB6787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F255D-4399-C442-89D4-EAE016BCBDDA}" type="pres">
      <dgm:prSet presAssocID="{695286FE-F07F-4248-9DD3-5EADCDD2703E}" presName="sibTrans" presStyleCnt="0"/>
      <dgm:spPr/>
    </dgm:pt>
    <dgm:pt modelId="{C29909E7-C468-8348-B994-335EB87279C7}" type="pres">
      <dgm:prSet presAssocID="{D2974413-8FC3-AC4A-A36A-6B07CB70974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05A35A-A096-AD47-9BBD-9BAB8FB81E38}" type="pres">
      <dgm:prSet presAssocID="{AC3F86F7-426C-FF44-B733-FBC6BAF2B6E3}" presName="sibTrans" presStyleCnt="0"/>
      <dgm:spPr/>
    </dgm:pt>
    <dgm:pt modelId="{015D0C67-5C75-5149-BDD9-5681840F9D91}" type="pres">
      <dgm:prSet presAssocID="{6A14D510-E5DB-1B4E-8493-92819AA74CF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506544CC-BF56-3345-8845-4F72B452017F}" type="presOf" srcId="{AE64BDAF-443F-C04D-924D-6EF5F436F8FE}" destId="{8E078C52-0CBF-7746-A780-EB9E677CAAD4}" srcOrd="0" destOrd="0" presId="urn:microsoft.com/office/officeart/2005/8/layout/hList6"/>
    <dgm:cxn modelId="{3D1B00A1-E729-084D-BD04-3AA00E08A818}" type="presOf" srcId="{6A14D510-E5DB-1B4E-8493-92819AA74CFF}" destId="{015D0C67-5C75-5149-BDD9-5681840F9D91}" srcOrd="0" destOrd="0" presId="urn:microsoft.com/office/officeart/2005/8/layout/hList6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6D78E130-E490-434D-8CF3-3CBD34A3F585}" type="presOf" srcId="{F249D5AC-7E07-C240-9C74-BC9533BD352E}" destId="{0DFABF0D-FEAE-5C4F-9EE3-A61E37B5BB26}" srcOrd="0" destOrd="0" presId="urn:microsoft.com/office/officeart/2005/8/layout/hList6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44F8CBBB-B6EE-BF4F-8F56-7E529A821D86}" srcId="{AE64BDAF-443F-C04D-924D-6EF5F436F8FE}" destId="{D2974413-8FC3-AC4A-A36A-6B07CB709740}" srcOrd="4" destOrd="0" parTransId="{7EA4C059-5F01-8F40-8DC8-F95247B41E94}" sibTransId="{AC3F86F7-426C-FF44-B733-FBC6BAF2B6E3}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13F66418-346F-974B-8357-30481932C425}" type="presOf" srcId="{FBA4C230-09FF-5F48-8983-110C8DB63984}" destId="{6EE4F49C-7884-1F4C-82BB-799EB7394F89}" srcOrd="0" destOrd="0" presId="urn:microsoft.com/office/officeart/2005/8/layout/hList6"/>
    <dgm:cxn modelId="{C28095F1-F926-7D4D-92F9-0EE107BB6787}" srcId="{AE64BDAF-443F-C04D-924D-6EF5F436F8FE}" destId="{6A14D510-E5DB-1B4E-8493-92819AA74CFF}" srcOrd="5" destOrd="0" parTransId="{D294791B-ED1D-FD4D-8784-D9B15E163C02}" sibTransId="{715429A3-47AA-284B-A263-4EFFC0455495}"/>
    <dgm:cxn modelId="{CCB82100-9C25-C74E-A2C7-6EFED3D8D435}" type="presOf" srcId="{646EB715-AB22-1041-B21C-607C1E6F3D00}" destId="{56319742-D338-264B-A4A4-36D98D8D76BE}" srcOrd="0" destOrd="0" presId="urn:microsoft.com/office/officeart/2005/8/layout/hList6"/>
    <dgm:cxn modelId="{344880FA-C1E0-9C40-81D1-522A43888655}" type="presOf" srcId="{7DFFB038-AE56-0A41-9E93-4FA95FC7AAAE}" destId="{89189046-6D4B-024E-BA9C-735B2E186BAB}" srcOrd="0" destOrd="0" presId="urn:microsoft.com/office/officeart/2005/8/layout/hList6"/>
    <dgm:cxn modelId="{E28C5092-786C-454A-AF28-588166A3087C}" type="presOf" srcId="{D2974413-8FC3-AC4A-A36A-6B07CB709740}" destId="{C29909E7-C468-8348-B994-335EB87279C7}" srcOrd="0" destOrd="0" presId="urn:microsoft.com/office/officeart/2005/8/layout/hList6"/>
    <dgm:cxn modelId="{34734B04-CC5F-B541-A6C4-EBBFE193C8E7}" type="presParOf" srcId="{8E078C52-0CBF-7746-A780-EB9E677CAAD4}" destId="{0DFABF0D-FEAE-5C4F-9EE3-A61E37B5BB26}" srcOrd="0" destOrd="0" presId="urn:microsoft.com/office/officeart/2005/8/layout/hList6"/>
    <dgm:cxn modelId="{46699537-F3E5-874A-9C6C-C2F8F39CDD5F}" type="presParOf" srcId="{8E078C52-0CBF-7746-A780-EB9E677CAAD4}" destId="{2E338CFA-D799-5E4C-BDA4-2CE1AA17976C}" srcOrd="1" destOrd="0" presId="urn:microsoft.com/office/officeart/2005/8/layout/hList6"/>
    <dgm:cxn modelId="{D586A43C-C9B5-914B-86A0-529EC588D517}" type="presParOf" srcId="{8E078C52-0CBF-7746-A780-EB9E677CAAD4}" destId="{89189046-6D4B-024E-BA9C-735B2E186BAB}" srcOrd="2" destOrd="0" presId="urn:microsoft.com/office/officeart/2005/8/layout/hList6"/>
    <dgm:cxn modelId="{1D877007-BB06-454F-93D8-AF484E2C0175}" type="presParOf" srcId="{8E078C52-0CBF-7746-A780-EB9E677CAAD4}" destId="{8204340A-9E9F-0D4E-AA04-1CE13AF9ED0F}" srcOrd="3" destOrd="0" presId="urn:microsoft.com/office/officeart/2005/8/layout/hList6"/>
    <dgm:cxn modelId="{70E031AD-7455-8A40-9D6B-C25376971F10}" type="presParOf" srcId="{8E078C52-0CBF-7746-A780-EB9E677CAAD4}" destId="{56319742-D338-264B-A4A4-36D98D8D76BE}" srcOrd="4" destOrd="0" presId="urn:microsoft.com/office/officeart/2005/8/layout/hList6"/>
    <dgm:cxn modelId="{4F189521-49F2-874F-8906-DB35A3AA266A}" type="presParOf" srcId="{8E078C52-0CBF-7746-A780-EB9E677CAAD4}" destId="{FEAC3C7C-1A80-C545-AE4B-0416C75FAFAC}" srcOrd="5" destOrd="0" presId="urn:microsoft.com/office/officeart/2005/8/layout/hList6"/>
    <dgm:cxn modelId="{88D83988-2BFB-8341-896F-2CEC8FF5D637}" type="presParOf" srcId="{8E078C52-0CBF-7746-A780-EB9E677CAAD4}" destId="{6EE4F49C-7884-1F4C-82BB-799EB7394F89}" srcOrd="6" destOrd="0" presId="urn:microsoft.com/office/officeart/2005/8/layout/hList6"/>
    <dgm:cxn modelId="{3645CB39-B905-3F4D-8D79-A0FB87EB8C51}" type="presParOf" srcId="{8E078C52-0CBF-7746-A780-EB9E677CAAD4}" destId="{193F255D-4399-C442-89D4-EAE016BCBDDA}" srcOrd="7" destOrd="0" presId="urn:microsoft.com/office/officeart/2005/8/layout/hList6"/>
    <dgm:cxn modelId="{03CFBD74-1860-B24E-A96F-A3BB30D62551}" type="presParOf" srcId="{8E078C52-0CBF-7746-A780-EB9E677CAAD4}" destId="{C29909E7-C468-8348-B994-335EB87279C7}" srcOrd="8" destOrd="0" presId="urn:microsoft.com/office/officeart/2005/8/layout/hList6"/>
    <dgm:cxn modelId="{C4D2B1EB-846C-C14F-849D-27CA231F2DAA}" type="presParOf" srcId="{8E078C52-0CBF-7746-A780-EB9E677CAAD4}" destId="{7805A35A-A096-AD47-9BBD-9BAB8FB81E38}" srcOrd="9" destOrd="0" presId="urn:microsoft.com/office/officeart/2005/8/layout/hList6"/>
    <dgm:cxn modelId="{29D63CD6-A6F9-2942-B4A8-CF5C94E815DC}" type="presParOf" srcId="{8E078C52-0CBF-7746-A780-EB9E677CAAD4}" destId="{015D0C67-5C75-5149-BDD9-5681840F9D91}" srcOrd="1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CSS</a:t>
          </a:r>
          <a:r>
            <a:rPr lang="zh-CN" altLang="en-US" dirty="0" smtClean="0"/>
            <a:t>简介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常用选择器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盒子模型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元素定位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D2974413-8FC3-AC4A-A36A-6B07CB709740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DIV+CSS</a:t>
          </a:r>
          <a:endParaRPr lang="en-US" dirty="0"/>
        </a:p>
      </dgm:t>
    </dgm:pt>
    <dgm:pt modelId="{7EA4C059-5F01-8F40-8DC8-F95247B41E94}" type="parTrans" cxnId="{44F8CBBB-B6EE-BF4F-8F56-7E529A821D86}">
      <dgm:prSet/>
      <dgm:spPr/>
      <dgm:t>
        <a:bodyPr/>
        <a:lstStyle/>
        <a:p>
          <a:endParaRPr lang="en-US"/>
        </a:p>
      </dgm:t>
    </dgm:pt>
    <dgm:pt modelId="{AC3F86F7-426C-FF44-B733-FBC6BAF2B6E3}" type="sibTrans" cxnId="{44F8CBBB-B6EE-BF4F-8F56-7E529A821D86}">
      <dgm:prSet/>
      <dgm:spPr/>
      <dgm:t>
        <a:bodyPr/>
        <a:lstStyle/>
        <a:p>
          <a:endParaRPr lang="en-US"/>
        </a:p>
      </dgm:t>
    </dgm:pt>
    <dgm:pt modelId="{6A14D510-E5DB-1B4E-8493-92819AA74CFF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altLang="zh-CN" dirty="0" smtClean="0"/>
            <a:t>CSS3</a:t>
          </a:r>
          <a:endParaRPr lang="en-US" dirty="0"/>
        </a:p>
      </dgm:t>
    </dgm:pt>
    <dgm:pt modelId="{D294791B-ED1D-FD4D-8784-D9B15E163C02}" type="parTrans" cxnId="{C28095F1-F926-7D4D-92F9-0EE107BB6787}">
      <dgm:prSet/>
      <dgm:spPr/>
      <dgm:t>
        <a:bodyPr/>
        <a:lstStyle/>
        <a:p>
          <a:endParaRPr lang="en-US"/>
        </a:p>
      </dgm:t>
    </dgm:pt>
    <dgm:pt modelId="{715429A3-47AA-284B-A263-4EFFC0455495}" type="sibTrans" cxnId="{C28095F1-F926-7D4D-92F9-0EE107BB6787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F255D-4399-C442-89D4-EAE016BCBDDA}" type="pres">
      <dgm:prSet presAssocID="{695286FE-F07F-4248-9DD3-5EADCDD2703E}" presName="sibTrans" presStyleCnt="0"/>
      <dgm:spPr/>
    </dgm:pt>
    <dgm:pt modelId="{C29909E7-C468-8348-B994-335EB87279C7}" type="pres">
      <dgm:prSet presAssocID="{D2974413-8FC3-AC4A-A36A-6B07CB70974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05A35A-A096-AD47-9BBD-9BAB8FB81E38}" type="pres">
      <dgm:prSet presAssocID="{AC3F86F7-426C-FF44-B733-FBC6BAF2B6E3}" presName="sibTrans" presStyleCnt="0"/>
      <dgm:spPr/>
    </dgm:pt>
    <dgm:pt modelId="{015D0C67-5C75-5149-BDD9-5681840F9D91}" type="pres">
      <dgm:prSet presAssocID="{6A14D510-E5DB-1B4E-8493-92819AA74CF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7635FD-4045-B542-909D-92B3AD07E812}" type="presOf" srcId="{D2974413-8FC3-AC4A-A36A-6B07CB709740}" destId="{C29909E7-C468-8348-B994-335EB87279C7}" srcOrd="0" destOrd="0" presId="urn:microsoft.com/office/officeart/2005/8/layout/hList6"/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8F285AFD-D766-A942-8B09-E97F2205E035}" type="presOf" srcId="{AE64BDAF-443F-C04D-924D-6EF5F436F8FE}" destId="{8E078C52-0CBF-7746-A780-EB9E677CAAD4}" srcOrd="0" destOrd="0" presId="urn:microsoft.com/office/officeart/2005/8/layout/hList6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A4B3D8C8-3DAD-F640-A748-1B823B2B91CD}" type="presOf" srcId="{646EB715-AB22-1041-B21C-607C1E6F3D00}" destId="{56319742-D338-264B-A4A4-36D98D8D76BE}" srcOrd="0" destOrd="0" presId="urn:microsoft.com/office/officeart/2005/8/layout/hList6"/>
    <dgm:cxn modelId="{8DB2E4AD-6E6C-BB4F-80CA-F87F424CA6D0}" type="presOf" srcId="{6A14D510-E5DB-1B4E-8493-92819AA74CFF}" destId="{015D0C67-5C75-5149-BDD9-5681840F9D91}" srcOrd="0" destOrd="0" presId="urn:microsoft.com/office/officeart/2005/8/layout/hList6"/>
    <dgm:cxn modelId="{44F8CBBB-B6EE-BF4F-8F56-7E529A821D86}" srcId="{AE64BDAF-443F-C04D-924D-6EF5F436F8FE}" destId="{D2974413-8FC3-AC4A-A36A-6B07CB709740}" srcOrd="4" destOrd="0" parTransId="{7EA4C059-5F01-8F40-8DC8-F95247B41E94}" sibTransId="{AC3F86F7-426C-FF44-B733-FBC6BAF2B6E3}"/>
    <dgm:cxn modelId="{17E57B87-3520-DC4D-969A-DEE08BD765DD}" type="presOf" srcId="{7DFFB038-AE56-0A41-9E93-4FA95FC7AAAE}" destId="{89189046-6D4B-024E-BA9C-735B2E186BAB}" srcOrd="0" destOrd="0" presId="urn:microsoft.com/office/officeart/2005/8/layout/hList6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69B5E064-9429-6247-8070-811DC4A514D0}" type="presOf" srcId="{FBA4C230-09FF-5F48-8983-110C8DB63984}" destId="{6EE4F49C-7884-1F4C-82BB-799EB7394F89}" srcOrd="0" destOrd="0" presId="urn:microsoft.com/office/officeart/2005/8/layout/hList6"/>
    <dgm:cxn modelId="{B925112B-BD26-E745-94E6-14B3909855E8}" type="presOf" srcId="{F249D5AC-7E07-C240-9C74-BC9533BD352E}" destId="{0DFABF0D-FEAE-5C4F-9EE3-A61E37B5BB26}" srcOrd="0" destOrd="0" presId="urn:microsoft.com/office/officeart/2005/8/layout/hList6"/>
    <dgm:cxn modelId="{C28095F1-F926-7D4D-92F9-0EE107BB6787}" srcId="{AE64BDAF-443F-C04D-924D-6EF5F436F8FE}" destId="{6A14D510-E5DB-1B4E-8493-92819AA74CFF}" srcOrd="5" destOrd="0" parTransId="{D294791B-ED1D-FD4D-8784-D9B15E163C02}" sibTransId="{715429A3-47AA-284B-A263-4EFFC0455495}"/>
    <dgm:cxn modelId="{1E3B8BAA-294F-8C40-8B5F-DF0619805394}" type="presParOf" srcId="{8E078C52-0CBF-7746-A780-EB9E677CAAD4}" destId="{0DFABF0D-FEAE-5C4F-9EE3-A61E37B5BB26}" srcOrd="0" destOrd="0" presId="urn:microsoft.com/office/officeart/2005/8/layout/hList6"/>
    <dgm:cxn modelId="{542283B3-BAA6-1C40-AD85-AC730ABCD620}" type="presParOf" srcId="{8E078C52-0CBF-7746-A780-EB9E677CAAD4}" destId="{2E338CFA-D799-5E4C-BDA4-2CE1AA17976C}" srcOrd="1" destOrd="0" presId="urn:microsoft.com/office/officeart/2005/8/layout/hList6"/>
    <dgm:cxn modelId="{28EE559E-FE66-B049-86A0-C3B837F80FE8}" type="presParOf" srcId="{8E078C52-0CBF-7746-A780-EB9E677CAAD4}" destId="{89189046-6D4B-024E-BA9C-735B2E186BAB}" srcOrd="2" destOrd="0" presId="urn:microsoft.com/office/officeart/2005/8/layout/hList6"/>
    <dgm:cxn modelId="{B7BD7683-B46B-194C-9B79-768696E7BE05}" type="presParOf" srcId="{8E078C52-0CBF-7746-A780-EB9E677CAAD4}" destId="{8204340A-9E9F-0D4E-AA04-1CE13AF9ED0F}" srcOrd="3" destOrd="0" presId="urn:microsoft.com/office/officeart/2005/8/layout/hList6"/>
    <dgm:cxn modelId="{62F1B34B-F8E7-AB47-A665-CFDFA9573610}" type="presParOf" srcId="{8E078C52-0CBF-7746-A780-EB9E677CAAD4}" destId="{56319742-D338-264B-A4A4-36D98D8D76BE}" srcOrd="4" destOrd="0" presId="urn:microsoft.com/office/officeart/2005/8/layout/hList6"/>
    <dgm:cxn modelId="{CC0A3ABC-4AE5-AD43-89F0-4F029381FCE5}" type="presParOf" srcId="{8E078C52-0CBF-7746-A780-EB9E677CAAD4}" destId="{FEAC3C7C-1A80-C545-AE4B-0416C75FAFAC}" srcOrd="5" destOrd="0" presId="urn:microsoft.com/office/officeart/2005/8/layout/hList6"/>
    <dgm:cxn modelId="{FFB16D25-60C3-6A48-A558-829D8190D51B}" type="presParOf" srcId="{8E078C52-0CBF-7746-A780-EB9E677CAAD4}" destId="{6EE4F49C-7884-1F4C-82BB-799EB7394F89}" srcOrd="6" destOrd="0" presId="urn:microsoft.com/office/officeart/2005/8/layout/hList6"/>
    <dgm:cxn modelId="{855C03E5-ABEE-2442-BC1E-B36C8E1A261A}" type="presParOf" srcId="{8E078C52-0CBF-7746-A780-EB9E677CAAD4}" destId="{193F255D-4399-C442-89D4-EAE016BCBDDA}" srcOrd="7" destOrd="0" presId="urn:microsoft.com/office/officeart/2005/8/layout/hList6"/>
    <dgm:cxn modelId="{1923F7D3-0A41-C143-AA94-F06DE33BC515}" type="presParOf" srcId="{8E078C52-0CBF-7746-A780-EB9E677CAAD4}" destId="{C29909E7-C468-8348-B994-335EB87279C7}" srcOrd="8" destOrd="0" presId="urn:microsoft.com/office/officeart/2005/8/layout/hList6"/>
    <dgm:cxn modelId="{F83B9D6E-0910-9A4C-A673-29314F3CF8DC}" type="presParOf" srcId="{8E078C52-0CBF-7746-A780-EB9E677CAAD4}" destId="{7805A35A-A096-AD47-9BBD-9BAB8FB81E38}" srcOrd="9" destOrd="0" presId="urn:microsoft.com/office/officeart/2005/8/layout/hList6"/>
    <dgm:cxn modelId="{C75ADF85-851E-0447-99E7-42AFC7AF5D3A}" type="presParOf" srcId="{8E078C52-0CBF-7746-A780-EB9E677CAAD4}" destId="{015D0C67-5C75-5149-BDD9-5681840F9D91}" srcOrd="1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JAVASCRIPT</a:t>
          </a:r>
          <a:r>
            <a:rPr lang="zh-CN" altLang="en-US" dirty="0" smtClean="0"/>
            <a:t>介绍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基础语法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函数详解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常用内置对象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D2974413-8FC3-AC4A-A36A-6B07CB709740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操作</a:t>
          </a:r>
          <a:endParaRPr lang="en-US" dirty="0"/>
        </a:p>
      </dgm:t>
    </dgm:pt>
    <dgm:pt modelId="{7EA4C059-5F01-8F40-8DC8-F95247B41E94}" type="parTrans" cxnId="{44F8CBBB-B6EE-BF4F-8F56-7E529A821D86}">
      <dgm:prSet/>
      <dgm:spPr/>
      <dgm:t>
        <a:bodyPr/>
        <a:lstStyle/>
        <a:p>
          <a:endParaRPr lang="en-US"/>
        </a:p>
      </dgm:t>
    </dgm:pt>
    <dgm:pt modelId="{AC3F86F7-426C-FF44-B733-FBC6BAF2B6E3}" type="sibTrans" cxnId="{44F8CBBB-B6EE-BF4F-8F56-7E529A821D86}">
      <dgm:prSet/>
      <dgm:spPr/>
      <dgm:t>
        <a:bodyPr/>
        <a:lstStyle/>
        <a:p>
          <a:endParaRPr lang="en-US"/>
        </a:p>
      </dgm:t>
    </dgm:pt>
    <dgm:pt modelId="{3BC58C74-851B-F84D-BE7B-0C852CBAE385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事件监听</a:t>
          </a:r>
          <a:endParaRPr lang="en-US" dirty="0"/>
        </a:p>
      </dgm:t>
    </dgm:pt>
    <dgm:pt modelId="{E23BC65F-72A6-3745-99A2-961A3E3A3D4C}" type="parTrans" cxnId="{6DD94D0F-8D1D-0140-90FA-20D4CD82FDFD}">
      <dgm:prSet/>
      <dgm:spPr/>
      <dgm:t>
        <a:bodyPr/>
        <a:lstStyle/>
        <a:p>
          <a:endParaRPr lang="en-US"/>
        </a:p>
      </dgm:t>
    </dgm:pt>
    <dgm:pt modelId="{86350B4A-E8C1-8D49-BD39-FCA023BEFE2A}" type="sibTrans" cxnId="{6DD94D0F-8D1D-0140-90FA-20D4CD82FDFD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F255D-4399-C442-89D4-EAE016BCBDDA}" type="pres">
      <dgm:prSet presAssocID="{695286FE-F07F-4248-9DD3-5EADCDD2703E}" presName="sibTrans" presStyleCnt="0"/>
      <dgm:spPr/>
    </dgm:pt>
    <dgm:pt modelId="{C29909E7-C468-8348-B994-335EB87279C7}" type="pres">
      <dgm:prSet presAssocID="{D2974413-8FC3-AC4A-A36A-6B07CB70974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05A35A-A096-AD47-9BBD-9BAB8FB81E38}" type="pres">
      <dgm:prSet presAssocID="{AC3F86F7-426C-FF44-B733-FBC6BAF2B6E3}" presName="sibTrans" presStyleCnt="0"/>
      <dgm:spPr/>
    </dgm:pt>
    <dgm:pt modelId="{BC911CA0-D83E-8540-B7B8-060B17BD8C46}" type="pres">
      <dgm:prSet presAssocID="{3BC58C74-851B-F84D-BE7B-0C852CBAE38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F88F5A-8632-9B46-B2EC-D47340F270EE}" type="presOf" srcId="{3BC58C74-851B-F84D-BE7B-0C852CBAE385}" destId="{BC911CA0-D83E-8540-B7B8-060B17BD8C46}" srcOrd="0" destOrd="0" presId="urn:microsoft.com/office/officeart/2005/8/layout/hList6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D5281099-E42F-B143-AAA3-EBF01A008EB0}" type="presOf" srcId="{FBA4C230-09FF-5F48-8983-110C8DB63984}" destId="{6EE4F49C-7884-1F4C-82BB-799EB7394F89}" srcOrd="0" destOrd="0" presId="urn:microsoft.com/office/officeart/2005/8/layout/hList6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97EFEE68-E96E-AC4E-AE28-06D375174009}" type="presOf" srcId="{AE64BDAF-443F-C04D-924D-6EF5F436F8FE}" destId="{8E078C52-0CBF-7746-A780-EB9E677CAAD4}" srcOrd="0" destOrd="0" presId="urn:microsoft.com/office/officeart/2005/8/layout/hList6"/>
    <dgm:cxn modelId="{F31095D8-FDB6-9341-8F7A-792B94A7F1B1}" type="presOf" srcId="{F249D5AC-7E07-C240-9C74-BC9533BD352E}" destId="{0DFABF0D-FEAE-5C4F-9EE3-A61E37B5BB26}" srcOrd="0" destOrd="0" presId="urn:microsoft.com/office/officeart/2005/8/layout/hList6"/>
    <dgm:cxn modelId="{44F8CBBB-B6EE-BF4F-8F56-7E529A821D86}" srcId="{AE64BDAF-443F-C04D-924D-6EF5F436F8FE}" destId="{D2974413-8FC3-AC4A-A36A-6B07CB709740}" srcOrd="4" destOrd="0" parTransId="{7EA4C059-5F01-8F40-8DC8-F95247B41E94}" sibTransId="{AC3F86F7-426C-FF44-B733-FBC6BAF2B6E3}"/>
    <dgm:cxn modelId="{0B1D7501-7FD5-5A41-8C58-99DD93524BE9}" type="presOf" srcId="{646EB715-AB22-1041-B21C-607C1E6F3D00}" destId="{56319742-D338-264B-A4A4-36D98D8D76BE}" srcOrd="0" destOrd="0" presId="urn:microsoft.com/office/officeart/2005/8/layout/hList6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CCC66F2E-141D-4D42-A94C-6798D95FB7B7}" type="presOf" srcId="{D2974413-8FC3-AC4A-A36A-6B07CB709740}" destId="{C29909E7-C468-8348-B994-335EB87279C7}" srcOrd="0" destOrd="0" presId="urn:microsoft.com/office/officeart/2005/8/layout/hList6"/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6DD94D0F-8D1D-0140-90FA-20D4CD82FDFD}" srcId="{AE64BDAF-443F-C04D-924D-6EF5F436F8FE}" destId="{3BC58C74-851B-F84D-BE7B-0C852CBAE385}" srcOrd="5" destOrd="0" parTransId="{E23BC65F-72A6-3745-99A2-961A3E3A3D4C}" sibTransId="{86350B4A-E8C1-8D49-BD39-FCA023BEFE2A}"/>
    <dgm:cxn modelId="{C4F0F418-FF7F-BC4A-BF8C-BCD068224B62}" type="presOf" srcId="{7DFFB038-AE56-0A41-9E93-4FA95FC7AAAE}" destId="{89189046-6D4B-024E-BA9C-735B2E186BAB}" srcOrd="0" destOrd="0" presId="urn:microsoft.com/office/officeart/2005/8/layout/hList6"/>
    <dgm:cxn modelId="{B187E610-B473-034A-BA72-86318B693CDE}" type="presParOf" srcId="{8E078C52-0CBF-7746-A780-EB9E677CAAD4}" destId="{0DFABF0D-FEAE-5C4F-9EE3-A61E37B5BB26}" srcOrd="0" destOrd="0" presId="urn:microsoft.com/office/officeart/2005/8/layout/hList6"/>
    <dgm:cxn modelId="{E2F10741-042D-D64F-B63A-F9FF867D57F1}" type="presParOf" srcId="{8E078C52-0CBF-7746-A780-EB9E677CAAD4}" destId="{2E338CFA-D799-5E4C-BDA4-2CE1AA17976C}" srcOrd="1" destOrd="0" presId="urn:microsoft.com/office/officeart/2005/8/layout/hList6"/>
    <dgm:cxn modelId="{ACB98A5C-240B-1D4A-8D8A-6E81DC5261C2}" type="presParOf" srcId="{8E078C52-0CBF-7746-A780-EB9E677CAAD4}" destId="{89189046-6D4B-024E-BA9C-735B2E186BAB}" srcOrd="2" destOrd="0" presId="urn:microsoft.com/office/officeart/2005/8/layout/hList6"/>
    <dgm:cxn modelId="{E41E4C99-7103-9F46-9EA7-F3F5FAD7774B}" type="presParOf" srcId="{8E078C52-0CBF-7746-A780-EB9E677CAAD4}" destId="{8204340A-9E9F-0D4E-AA04-1CE13AF9ED0F}" srcOrd="3" destOrd="0" presId="urn:microsoft.com/office/officeart/2005/8/layout/hList6"/>
    <dgm:cxn modelId="{5272622C-08F6-5C45-BE6A-2065F4801E39}" type="presParOf" srcId="{8E078C52-0CBF-7746-A780-EB9E677CAAD4}" destId="{56319742-D338-264B-A4A4-36D98D8D76BE}" srcOrd="4" destOrd="0" presId="urn:microsoft.com/office/officeart/2005/8/layout/hList6"/>
    <dgm:cxn modelId="{80C83CD1-27C5-3740-B560-ADAF21C44B0E}" type="presParOf" srcId="{8E078C52-0CBF-7746-A780-EB9E677CAAD4}" destId="{FEAC3C7C-1A80-C545-AE4B-0416C75FAFAC}" srcOrd="5" destOrd="0" presId="urn:microsoft.com/office/officeart/2005/8/layout/hList6"/>
    <dgm:cxn modelId="{9CCDA7EF-9DFD-4A43-8568-09BDB58FBFDB}" type="presParOf" srcId="{8E078C52-0CBF-7746-A780-EB9E677CAAD4}" destId="{6EE4F49C-7884-1F4C-82BB-799EB7394F89}" srcOrd="6" destOrd="0" presId="urn:microsoft.com/office/officeart/2005/8/layout/hList6"/>
    <dgm:cxn modelId="{0BEB1A12-3E29-6043-832E-7BA4C8A63B8E}" type="presParOf" srcId="{8E078C52-0CBF-7746-A780-EB9E677CAAD4}" destId="{193F255D-4399-C442-89D4-EAE016BCBDDA}" srcOrd="7" destOrd="0" presId="urn:microsoft.com/office/officeart/2005/8/layout/hList6"/>
    <dgm:cxn modelId="{A69B514B-88EE-7C40-BDDB-84693266885B}" type="presParOf" srcId="{8E078C52-0CBF-7746-A780-EB9E677CAAD4}" destId="{C29909E7-C468-8348-B994-335EB87279C7}" srcOrd="8" destOrd="0" presId="urn:microsoft.com/office/officeart/2005/8/layout/hList6"/>
    <dgm:cxn modelId="{FE852678-B6AC-FC45-8AF9-4A07DEB14756}" type="presParOf" srcId="{8E078C52-0CBF-7746-A780-EB9E677CAAD4}" destId="{7805A35A-A096-AD47-9BBD-9BAB8FB81E38}" srcOrd="9" destOrd="0" presId="urn:microsoft.com/office/officeart/2005/8/layout/hList6"/>
    <dgm:cxn modelId="{6C769569-D3D8-6443-80AF-B5260E934CD7}" type="presParOf" srcId="{8E078C52-0CBF-7746-A780-EB9E677CAAD4}" destId="{BC911CA0-D83E-8540-B7B8-060B17BD8C46}" srcOrd="10" destOrd="0" presId="urn:microsoft.com/office/officeart/2005/8/layout/hList6"/>
  </dgm:cxnLst>
  <dgm:bg>
    <a:noFill/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0">
              <a:srgbClr val="92D050"/>
            </a:gs>
            <a:gs pos="100000">
              <a:srgbClr val="00B050"/>
            </a:gs>
          </a:gsLst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HTTP</a:t>
          </a:r>
          <a:r>
            <a:rPr lang="zh-CN" altLang="en-US" dirty="0" smtClean="0"/>
            <a:t>协议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0">
              <a:srgbClr val="92D050"/>
            </a:gs>
            <a:gs pos="100000">
              <a:srgbClr val="00B050"/>
            </a:gs>
          </a:gsLst>
        </a:gradFill>
      </dgm:spPr>
      <dgm:t>
        <a:bodyPr/>
        <a:lstStyle/>
        <a:p>
          <a:r>
            <a:rPr lang="en-US" altLang="zh-CN" dirty="0" smtClean="0"/>
            <a:t>NODEJS</a:t>
          </a:r>
          <a:r>
            <a:rPr lang="zh-CN" altLang="en-US" dirty="0" smtClean="0"/>
            <a:t>基础概念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0">
              <a:srgbClr val="92D050"/>
            </a:gs>
            <a:gs pos="100000">
              <a:srgbClr val="00B050"/>
            </a:gs>
          </a:gsLst>
        </a:gradFill>
      </dgm:spPr>
      <dgm:t>
        <a:bodyPr/>
        <a:lstStyle/>
        <a:p>
          <a:r>
            <a:rPr lang="en-US" altLang="zh-CN" dirty="0" smtClean="0"/>
            <a:t>NODEJS</a:t>
          </a:r>
          <a:r>
            <a:rPr lang="zh-CN" altLang="en-US" dirty="0" smtClean="0"/>
            <a:t>特性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0">
              <a:srgbClr val="92D050"/>
            </a:gs>
            <a:gs pos="100000">
              <a:srgbClr val="00B050"/>
            </a:gs>
          </a:gsLst>
        </a:gradFill>
      </dgm:spPr>
      <dgm:t>
        <a:bodyPr/>
        <a:lstStyle/>
        <a:p>
          <a:r>
            <a:rPr lang="en-US" altLang="zh-CN" dirty="0" smtClean="0"/>
            <a:t>NODEJS</a:t>
          </a:r>
          <a:r>
            <a:rPr lang="zh-CN" altLang="en-US" dirty="0" smtClean="0"/>
            <a:t>和</a:t>
          </a:r>
          <a:r>
            <a:rPr lang="en-US" altLang="zh-CN" dirty="0" smtClean="0"/>
            <a:t>COMMONJS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D2974413-8FC3-AC4A-A36A-6B07CB709740}">
      <dgm:prSet phldrT="[Text]"/>
      <dgm:spPr>
        <a:gradFill rotWithShape="0">
          <a:gsLst>
            <a:gs pos="0">
              <a:srgbClr val="92D050"/>
            </a:gs>
            <a:gs pos="100000">
              <a:srgbClr val="00B050"/>
            </a:gs>
          </a:gsLst>
        </a:gradFill>
      </dgm:spPr>
      <dgm:t>
        <a:bodyPr/>
        <a:lstStyle/>
        <a:p>
          <a:r>
            <a:rPr lang="en-US" altLang="zh-CN" dirty="0" smtClean="0"/>
            <a:t>MVC</a:t>
          </a:r>
          <a:r>
            <a:rPr lang="zh-CN" altLang="en-US" dirty="0" smtClean="0"/>
            <a:t>模型</a:t>
          </a:r>
          <a:endParaRPr lang="en-US" dirty="0"/>
        </a:p>
      </dgm:t>
    </dgm:pt>
    <dgm:pt modelId="{7EA4C059-5F01-8F40-8DC8-F95247B41E94}" type="parTrans" cxnId="{44F8CBBB-B6EE-BF4F-8F56-7E529A821D86}">
      <dgm:prSet/>
      <dgm:spPr/>
      <dgm:t>
        <a:bodyPr/>
        <a:lstStyle/>
        <a:p>
          <a:endParaRPr lang="en-US"/>
        </a:p>
      </dgm:t>
    </dgm:pt>
    <dgm:pt modelId="{AC3F86F7-426C-FF44-B733-FBC6BAF2B6E3}" type="sibTrans" cxnId="{44F8CBBB-B6EE-BF4F-8F56-7E529A821D86}">
      <dgm:prSet/>
      <dgm:spPr/>
      <dgm:t>
        <a:bodyPr/>
        <a:lstStyle/>
        <a:p>
          <a:endParaRPr lang="en-US"/>
        </a:p>
      </dgm:t>
    </dgm:pt>
    <dgm:pt modelId="{6A14D510-E5DB-1B4E-8493-92819AA74CFF}">
      <dgm:prSet phldrT="[Text]"/>
      <dgm:spPr>
        <a:gradFill rotWithShape="0">
          <a:gsLst>
            <a:gs pos="0">
              <a:srgbClr val="92D050"/>
            </a:gs>
            <a:gs pos="100000">
              <a:srgbClr val="00B050"/>
            </a:gs>
          </a:gsLst>
        </a:gradFill>
      </dgm:spPr>
      <dgm:t>
        <a:bodyPr/>
        <a:lstStyle/>
        <a:p>
          <a:r>
            <a:rPr lang="en-US" altLang="zh-CN" dirty="0" smtClean="0"/>
            <a:t>EXPRESSJS</a:t>
          </a:r>
          <a:endParaRPr lang="en-US" dirty="0"/>
        </a:p>
      </dgm:t>
    </dgm:pt>
    <dgm:pt modelId="{D294791B-ED1D-FD4D-8784-D9B15E163C02}" type="parTrans" cxnId="{C28095F1-F926-7D4D-92F9-0EE107BB6787}">
      <dgm:prSet/>
      <dgm:spPr/>
      <dgm:t>
        <a:bodyPr/>
        <a:lstStyle/>
        <a:p>
          <a:endParaRPr lang="en-US"/>
        </a:p>
      </dgm:t>
    </dgm:pt>
    <dgm:pt modelId="{715429A3-47AA-284B-A263-4EFFC0455495}" type="sibTrans" cxnId="{C28095F1-F926-7D4D-92F9-0EE107BB6787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F255D-4399-C442-89D4-EAE016BCBDDA}" type="pres">
      <dgm:prSet presAssocID="{695286FE-F07F-4248-9DD3-5EADCDD2703E}" presName="sibTrans" presStyleCnt="0"/>
      <dgm:spPr/>
    </dgm:pt>
    <dgm:pt modelId="{C29909E7-C468-8348-B994-335EB87279C7}" type="pres">
      <dgm:prSet presAssocID="{D2974413-8FC3-AC4A-A36A-6B07CB70974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05A35A-A096-AD47-9BBD-9BAB8FB81E38}" type="pres">
      <dgm:prSet presAssocID="{AC3F86F7-426C-FF44-B733-FBC6BAF2B6E3}" presName="sibTrans" presStyleCnt="0"/>
      <dgm:spPr/>
    </dgm:pt>
    <dgm:pt modelId="{015D0C67-5C75-5149-BDD9-5681840F9D91}" type="pres">
      <dgm:prSet presAssocID="{6A14D510-E5DB-1B4E-8493-92819AA74CF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D26DA4-4D01-7846-8184-4B404D395C99}" type="presOf" srcId="{FBA4C230-09FF-5F48-8983-110C8DB63984}" destId="{6EE4F49C-7884-1F4C-82BB-799EB7394F89}" srcOrd="0" destOrd="0" presId="urn:microsoft.com/office/officeart/2005/8/layout/hList6"/>
    <dgm:cxn modelId="{FA2A16D4-5BC1-774A-A1EC-3780EF9202D4}" type="presOf" srcId="{D2974413-8FC3-AC4A-A36A-6B07CB709740}" destId="{C29909E7-C468-8348-B994-335EB87279C7}" srcOrd="0" destOrd="0" presId="urn:microsoft.com/office/officeart/2005/8/layout/hList6"/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33A2E7C9-A15B-D341-84B3-2C5CBAD087B9}" type="presOf" srcId="{7DFFB038-AE56-0A41-9E93-4FA95FC7AAAE}" destId="{89189046-6D4B-024E-BA9C-735B2E186BAB}" srcOrd="0" destOrd="0" presId="urn:microsoft.com/office/officeart/2005/8/layout/hList6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5272A083-D2E5-634E-A7E2-2DE03B24B0C0}" type="presOf" srcId="{AE64BDAF-443F-C04D-924D-6EF5F436F8FE}" destId="{8E078C52-0CBF-7746-A780-EB9E677CAAD4}" srcOrd="0" destOrd="0" presId="urn:microsoft.com/office/officeart/2005/8/layout/hList6"/>
    <dgm:cxn modelId="{44F8CBBB-B6EE-BF4F-8F56-7E529A821D86}" srcId="{AE64BDAF-443F-C04D-924D-6EF5F436F8FE}" destId="{D2974413-8FC3-AC4A-A36A-6B07CB709740}" srcOrd="4" destOrd="0" parTransId="{7EA4C059-5F01-8F40-8DC8-F95247B41E94}" sibTransId="{AC3F86F7-426C-FF44-B733-FBC6BAF2B6E3}"/>
    <dgm:cxn modelId="{E0D1EA35-750D-E547-9AE4-437214605D4B}" type="presOf" srcId="{F249D5AC-7E07-C240-9C74-BC9533BD352E}" destId="{0DFABF0D-FEAE-5C4F-9EE3-A61E37B5BB26}" srcOrd="0" destOrd="0" presId="urn:microsoft.com/office/officeart/2005/8/layout/hList6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99662940-5F17-8D45-9FC2-1D96E660AB8A}" type="presOf" srcId="{6A14D510-E5DB-1B4E-8493-92819AA74CFF}" destId="{015D0C67-5C75-5149-BDD9-5681840F9D91}" srcOrd="0" destOrd="0" presId="urn:microsoft.com/office/officeart/2005/8/layout/hList6"/>
    <dgm:cxn modelId="{92BA9FF8-04D5-AD4A-B200-9BDF21F2514B}" type="presOf" srcId="{646EB715-AB22-1041-B21C-607C1E6F3D00}" destId="{56319742-D338-264B-A4A4-36D98D8D76BE}" srcOrd="0" destOrd="0" presId="urn:microsoft.com/office/officeart/2005/8/layout/hList6"/>
    <dgm:cxn modelId="{C28095F1-F926-7D4D-92F9-0EE107BB6787}" srcId="{AE64BDAF-443F-C04D-924D-6EF5F436F8FE}" destId="{6A14D510-E5DB-1B4E-8493-92819AA74CFF}" srcOrd="5" destOrd="0" parTransId="{D294791B-ED1D-FD4D-8784-D9B15E163C02}" sibTransId="{715429A3-47AA-284B-A263-4EFFC0455495}"/>
    <dgm:cxn modelId="{63B4E92B-290C-DB42-9D6D-900F5185BF01}" type="presParOf" srcId="{8E078C52-0CBF-7746-A780-EB9E677CAAD4}" destId="{0DFABF0D-FEAE-5C4F-9EE3-A61E37B5BB26}" srcOrd="0" destOrd="0" presId="urn:microsoft.com/office/officeart/2005/8/layout/hList6"/>
    <dgm:cxn modelId="{C0D1B76A-84AB-FC4E-A3F8-B1B2A49131CB}" type="presParOf" srcId="{8E078C52-0CBF-7746-A780-EB9E677CAAD4}" destId="{2E338CFA-D799-5E4C-BDA4-2CE1AA17976C}" srcOrd="1" destOrd="0" presId="urn:microsoft.com/office/officeart/2005/8/layout/hList6"/>
    <dgm:cxn modelId="{AAF1B1B4-2006-C84F-957E-56E3149F785B}" type="presParOf" srcId="{8E078C52-0CBF-7746-A780-EB9E677CAAD4}" destId="{89189046-6D4B-024E-BA9C-735B2E186BAB}" srcOrd="2" destOrd="0" presId="urn:microsoft.com/office/officeart/2005/8/layout/hList6"/>
    <dgm:cxn modelId="{77B73B8A-5071-0C40-B156-7F938EC42D57}" type="presParOf" srcId="{8E078C52-0CBF-7746-A780-EB9E677CAAD4}" destId="{8204340A-9E9F-0D4E-AA04-1CE13AF9ED0F}" srcOrd="3" destOrd="0" presId="urn:microsoft.com/office/officeart/2005/8/layout/hList6"/>
    <dgm:cxn modelId="{29D5D5D3-34DD-1F44-89B3-0F4912A8C696}" type="presParOf" srcId="{8E078C52-0CBF-7746-A780-EB9E677CAAD4}" destId="{56319742-D338-264B-A4A4-36D98D8D76BE}" srcOrd="4" destOrd="0" presId="urn:microsoft.com/office/officeart/2005/8/layout/hList6"/>
    <dgm:cxn modelId="{6FE3A382-08EB-3D46-A390-99E2C9B96480}" type="presParOf" srcId="{8E078C52-0CBF-7746-A780-EB9E677CAAD4}" destId="{FEAC3C7C-1A80-C545-AE4B-0416C75FAFAC}" srcOrd="5" destOrd="0" presId="urn:microsoft.com/office/officeart/2005/8/layout/hList6"/>
    <dgm:cxn modelId="{E7A65C98-A935-4948-A7D3-D66C25DFB103}" type="presParOf" srcId="{8E078C52-0CBF-7746-A780-EB9E677CAAD4}" destId="{6EE4F49C-7884-1F4C-82BB-799EB7394F89}" srcOrd="6" destOrd="0" presId="urn:microsoft.com/office/officeart/2005/8/layout/hList6"/>
    <dgm:cxn modelId="{CD766C6D-4D99-2541-AA4C-8DDCFFF9EB5B}" type="presParOf" srcId="{8E078C52-0CBF-7746-A780-EB9E677CAAD4}" destId="{193F255D-4399-C442-89D4-EAE016BCBDDA}" srcOrd="7" destOrd="0" presId="urn:microsoft.com/office/officeart/2005/8/layout/hList6"/>
    <dgm:cxn modelId="{5EFBA304-D1C9-914D-94EA-C1B69CF17DFA}" type="presParOf" srcId="{8E078C52-0CBF-7746-A780-EB9E677CAAD4}" destId="{C29909E7-C468-8348-B994-335EB87279C7}" srcOrd="8" destOrd="0" presId="urn:microsoft.com/office/officeart/2005/8/layout/hList6"/>
    <dgm:cxn modelId="{87A5EA5F-CFF0-BA47-975B-7B455552F51A}" type="presParOf" srcId="{8E078C52-0CBF-7746-A780-EB9E677CAAD4}" destId="{7805A35A-A096-AD47-9BBD-9BAB8FB81E38}" srcOrd="9" destOrd="0" presId="urn:microsoft.com/office/officeart/2005/8/layout/hList6"/>
    <dgm:cxn modelId="{3A7CEC0F-1A6F-C14A-AADB-3A1A1E6FEF8F}" type="presParOf" srcId="{8E078C52-0CBF-7746-A780-EB9E677CAAD4}" destId="{015D0C67-5C75-5149-BDD9-5681840F9D91}" srcOrd="1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 custT="1"/>
      <dgm:spPr>
        <a:gradFill rotWithShape="0">
          <a:gsLst>
            <a:gs pos="0">
              <a:srgbClr val="00B0F0"/>
            </a:gs>
            <a:gs pos="100000">
              <a:srgbClr val="002060"/>
            </a:gs>
          </a:gsLst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dirty="0" smtClean="0"/>
            <a:t>WEB</a:t>
          </a:r>
          <a:r>
            <a:rPr lang="zh-CN" altLang="en-US" sz="2300" dirty="0" smtClean="0"/>
            <a:t>服务器简介</a:t>
          </a:r>
          <a:endParaRPr lang="en-US" sz="2300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 custT="1"/>
      <dgm:spPr>
        <a:gradFill rotWithShape="0">
          <a:gsLst>
            <a:gs pos="0">
              <a:srgbClr val="00B0F0"/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zh-CN" altLang="en-US" sz="2300" dirty="0" smtClean="0"/>
            <a:t>域名和</a:t>
          </a:r>
          <a:r>
            <a:rPr lang="en-US" altLang="zh-CN" sz="2300" dirty="0" smtClean="0"/>
            <a:t>HOST</a:t>
          </a:r>
          <a:endParaRPr lang="en-US" sz="2300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 custT="1"/>
      <dgm:spPr>
        <a:gradFill rotWithShape="0">
          <a:gsLst>
            <a:gs pos="0">
              <a:srgbClr val="00B0F0"/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zh-CN" altLang="en-US" sz="2300" dirty="0" smtClean="0"/>
            <a:t>服务器配置和发布</a:t>
          </a:r>
          <a:endParaRPr lang="en-US" sz="2300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2BF9E9-8656-0E47-9DF9-E69EC45C3F65}" type="presOf" srcId="{F249D5AC-7E07-C240-9C74-BC9533BD352E}" destId="{0DFABF0D-FEAE-5C4F-9EE3-A61E37B5BB26}" srcOrd="0" destOrd="0" presId="urn:microsoft.com/office/officeart/2005/8/layout/hList6"/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7FCEDAC1-CB91-7D44-8FF2-AD178380A7E0}" type="presOf" srcId="{AE64BDAF-443F-C04D-924D-6EF5F436F8FE}" destId="{8E078C52-0CBF-7746-A780-EB9E677CAAD4}" srcOrd="0" destOrd="0" presId="urn:microsoft.com/office/officeart/2005/8/layout/hList6"/>
    <dgm:cxn modelId="{836337CB-6DCC-E14C-8986-0BEEED302C3E}" type="presOf" srcId="{7DFFB038-AE56-0A41-9E93-4FA95FC7AAAE}" destId="{89189046-6D4B-024E-BA9C-735B2E186BAB}" srcOrd="0" destOrd="0" presId="urn:microsoft.com/office/officeart/2005/8/layout/hList6"/>
    <dgm:cxn modelId="{B0E8B0D7-AED3-C949-B0E8-F09663777137}" type="presOf" srcId="{646EB715-AB22-1041-B21C-607C1E6F3D00}" destId="{56319742-D338-264B-A4A4-36D98D8D76BE}" srcOrd="0" destOrd="0" presId="urn:microsoft.com/office/officeart/2005/8/layout/hList6"/>
    <dgm:cxn modelId="{7AD3315E-508B-B14E-9B32-AA5F5DA7A660}" type="presParOf" srcId="{8E078C52-0CBF-7746-A780-EB9E677CAAD4}" destId="{0DFABF0D-FEAE-5C4F-9EE3-A61E37B5BB26}" srcOrd="0" destOrd="0" presId="urn:microsoft.com/office/officeart/2005/8/layout/hList6"/>
    <dgm:cxn modelId="{2A930B8C-D267-9846-89A5-293EE7AD6A4D}" type="presParOf" srcId="{8E078C52-0CBF-7746-A780-EB9E677CAAD4}" destId="{2E338CFA-D799-5E4C-BDA4-2CE1AA17976C}" srcOrd="1" destOrd="0" presId="urn:microsoft.com/office/officeart/2005/8/layout/hList6"/>
    <dgm:cxn modelId="{5BBC6739-8813-9A42-A3DF-9CBC7E5E6E89}" type="presParOf" srcId="{8E078C52-0CBF-7746-A780-EB9E677CAAD4}" destId="{89189046-6D4B-024E-BA9C-735B2E186BAB}" srcOrd="2" destOrd="0" presId="urn:microsoft.com/office/officeart/2005/8/layout/hList6"/>
    <dgm:cxn modelId="{B5A2FB30-B5DD-B742-94AC-B5C657C674BB}" type="presParOf" srcId="{8E078C52-0CBF-7746-A780-EB9E677CAAD4}" destId="{8204340A-9E9F-0D4E-AA04-1CE13AF9ED0F}" srcOrd="3" destOrd="0" presId="urn:microsoft.com/office/officeart/2005/8/layout/hList6"/>
    <dgm:cxn modelId="{75C4DF7C-3EF5-544C-BED5-1ABF1BF83DD7}" type="presParOf" srcId="{8E078C52-0CBF-7746-A780-EB9E677CAAD4}" destId="{56319742-D338-264B-A4A4-36D98D8D76BE}" srcOrd="4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BF0D-FEAE-5C4F-9EE3-A61E37B5BB26}">
      <dsp:nvSpPr>
        <dsp:cNvPr id="0" name=""/>
        <dsp:cNvSpPr/>
      </dsp:nvSpPr>
      <dsp:spPr>
        <a:xfrm rot="16200000">
          <a:off x="-1393150" y="1396700"/>
          <a:ext cx="4195762" cy="1402360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CSS</a:t>
          </a:r>
          <a:r>
            <a:rPr lang="zh-CN" altLang="en-US" sz="2100" kern="1200" dirty="0" smtClean="0"/>
            <a:t>简介</a:t>
          </a:r>
          <a:endParaRPr lang="en-US" sz="2100" kern="1200" dirty="0"/>
        </a:p>
      </dsp:txBody>
      <dsp:txXfrm rot="5400000">
        <a:off x="3551" y="839151"/>
        <a:ext cx="1402360" cy="2517458"/>
      </dsp:txXfrm>
    </dsp:sp>
    <dsp:sp modelId="{89189046-6D4B-024E-BA9C-735B2E186BAB}">
      <dsp:nvSpPr>
        <dsp:cNvPr id="0" name=""/>
        <dsp:cNvSpPr/>
      </dsp:nvSpPr>
      <dsp:spPr>
        <a:xfrm rot="16200000">
          <a:off x="114387" y="1396700"/>
          <a:ext cx="4195762" cy="1402360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常用选择器</a:t>
          </a:r>
          <a:endParaRPr lang="en-US" sz="2100" kern="1200" dirty="0"/>
        </a:p>
      </dsp:txBody>
      <dsp:txXfrm rot="5400000">
        <a:off x="1511088" y="839151"/>
        <a:ext cx="1402360" cy="2517458"/>
      </dsp:txXfrm>
    </dsp:sp>
    <dsp:sp modelId="{56319742-D338-264B-A4A4-36D98D8D76BE}">
      <dsp:nvSpPr>
        <dsp:cNvPr id="0" name=""/>
        <dsp:cNvSpPr/>
      </dsp:nvSpPr>
      <dsp:spPr>
        <a:xfrm rot="16200000">
          <a:off x="1621925" y="1396700"/>
          <a:ext cx="4195762" cy="1402360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盒子模型</a:t>
          </a:r>
          <a:endParaRPr lang="en-US" sz="2100" kern="1200" dirty="0"/>
        </a:p>
      </dsp:txBody>
      <dsp:txXfrm rot="5400000">
        <a:off x="3018626" y="839151"/>
        <a:ext cx="1402360" cy="2517458"/>
      </dsp:txXfrm>
    </dsp:sp>
    <dsp:sp modelId="{6EE4F49C-7884-1F4C-82BB-799EB7394F89}">
      <dsp:nvSpPr>
        <dsp:cNvPr id="0" name=""/>
        <dsp:cNvSpPr/>
      </dsp:nvSpPr>
      <dsp:spPr>
        <a:xfrm rot="16200000">
          <a:off x="3129462" y="1396700"/>
          <a:ext cx="4195762" cy="1402360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元素定位</a:t>
          </a:r>
          <a:endParaRPr lang="en-US" sz="2100" kern="1200" dirty="0"/>
        </a:p>
      </dsp:txBody>
      <dsp:txXfrm rot="5400000">
        <a:off x="4526163" y="839151"/>
        <a:ext cx="1402360" cy="2517458"/>
      </dsp:txXfrm>
    </dsp:sp>
    <dsp:sp modelId="{C29909E7-C468-8348-B994-335EB87279C7}">
      <dsp:nvSpPr>
        <dsp:cNvPr id="0" name=""/>
        <dsp:cNvSpPr/>
      </dsp:nvSpPr>
      <dsp:spPr>
        <a:xfrm rot="16200000">
          <a:off x="4637000" y="1396700"/>
          <a:ext cx="4195762" cy="1402360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DIV+CSS</a:t>
          </a:r>
          <a:endParaRPr lang="en-US" sz="2100" kern="1200" dirty="0"/>
        </a:p>
      </dsp:txBody>
      <dsp:txXfrm rot="5400000">
        <a:off x="6033701" y="839151"/>
        <a:ext cx="1402360" cy="2517458"/>
      </dsp:txXfrm>
    </dsp:sp>
    <dsp:sp modelId="{015D0C67-5C75-5149-BDD9-5681840F9D91}">
      <dsp:nvSpPr>
        <dsp:cNvPr id="0" name=""/>
        <dsp:cNvSpPr/>
      </dsp:nvSpPr>
      <dsp:spPr>
        <a:xfrm rot="16200000">
          <a:off x="6144538" y="1396700"/>
          <a:ext cx="4195762" cy="1402360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053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CSS3</a:t>
          </a:r>
          <a:endParaRPr lang="en-US" sz="2100" kern="1200" dirty="0"/>
        </a:p>
      </dsp:txBody>
      <dsp:txXfrm rot="5400000">
        <a:off x="7541239" y="839151"/>
        <a:ext cx="1402360" cy="2517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BF0D-FEAE-5C4F-9EE3-A61E37B5BB26}">
      <dsp:nvSpPr>
        <dsp:cNvPr id="0" name=""/>
        <dsp:cNvSpPr/>
      </dsp:nvSpPr>
      <dsp:spPr>
        <a:xfrm rot="16200000">
          <a:off x="-139315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介绍</a:t>
          </a:r>
          <a:endParaRPr lang="en-US" sz="1600" kern="1200" dirty="0"/>
        </a:p>
      </dsp:txBody>
      <dsp:txXfrm rot="5400000">
        <a:off x="3551" y="839151"/>
        <a:ext cx="1402360" cy="2517458"/>
      </dsp:txXfrm>
    </dsp:sp>
    <dsp:sp modelId="{89189046-6D4B-024E-BA9C-735B2E186BAB}">
      <dsp:nvSpPr>
        <dsp:cNvPr id="0" name=""/>
        <dsp:cNvSpPr/>
      </dsp:nvSpPr>
      <dsp:spPr>
        <a:xfrm rot="16200000">
          <a:off x="114387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基础语法</a:t>
          </a:r>
          <a:endParaRPr lang="en-US" sz="1600" kern="1200" dirty="0"/>
        </a:p>
      </dsp:txBody>
      <dsp:txXfrm rot="5400000">
        <a:off x="1511088" y="839151"/>
        <a:ext cx="1402360" cy="2517458"/>
      </dsp:txXfrm>
    </dsp:sp>
    <dsp:sp modelId="{56319742-D338-264B-A4A4-36D98D8D76BE}">
      <dsp:nvSpPr>
        <dsp:cNvPr id="0" name=""/>
        <dsp:cNvSpPr/>
      </dsp:nvSpPr>
      <dsp:spPr>
        <a:xfrm rot="16200000">
          <a:off x="1621925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函数详解</a:t>
          </a:r>
          <a:endParaRPr lang="en-US" sz="1600" kern="1200" dirty="0"/>
        </a:p>
      </dsp:txBody>
      <dsp:txXfrm rot="5400000">
        <a:off x="3018626" y="839151"/>
        <a:ext cx="1402360" cy="2517458"/>
      </dsp:txXfrm>
    </dsp:sp>
    <dsp:sp modelId="{6EE4F49C-7884-1F4C-82BB-799EB7394F89}">
      <dsp:nvSpPr>
        <dsp:cNvPr id="0" name=""/>
        <dsp:cNvSpPr/>
      </dsp:nvSpPr>
      <dsp:spPr>
        <a:xfrm rot="16200000">
          <a:off x="3129462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常用内置对象</a:t>
          </a:r>
          <a:endParaRPr lang="en-US" sz="1600" kern="1200" dirty="0"/>
        </a:p>
      </dsp:txBody>
      <dsp:txXfrm rot="5400000">
        <a:off x="4526163" y="839151"/>
        <a:ext cx="1402360" cy="2517458"/>
      </dsp:txXfrm>
    </dsp:sp>
    <dsp:sp modelId="{C29909E7-C468-8348-B994-335EB87279C7}">
      <dsp:nvSpPr>
        <dsp:cNvPr id="0" name=""/>
        <dsp:cNvSpPr/>
      </dsp:nvSpPr>
      <dsp:spPr>
        <a:xfrm rot="16200000">
          <a:off x="463700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操作</a:t>
          </a:r>
          <a:endParaRPr lang="en-US" sz="1600" kern="1200" dirty="0"/>
        </a:p>
      </dsp:txBody>
      <dsp:txXfrm rot="5400000">
        <a:off x="6033701" y="839151"/>
        <a:ext cx="1402360" cy="2517458"/>
      </dsp:txXfrm>
    </dsp:sp>
    <dsp:sp modelId="{BC911CA0-D83E-8540-B7B8-060B17BD8C46}">
      <dsp:nvSpPr>
        <dsp:cNvPr id="0" name=""/>
        <dsp:cNvSpPr/>
      </dsp:nvSpPr>
      <dsp:spPr>
        <a:xfrm rot="16200000">
          <a:off x="6144538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事件监听</a:t>
          </a:r>
          <a:endParaRPr lang="en-US" sz="1600" kern="1200" dirty="0"/>
        </a:p>
      </dsp:txBody>
      <dsp:txXfrm rot="5400000">
        <a:off x="7541239" y="839151"/>
        <a:ext cx="1402360" cy="2517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BF0D-FEAE-5C4F-9EE3-A61E37B5BB26}">
      <dsp:nvSpPr>
        <dsp:cNvPr id="0" name=""/>
        <dsp:cNvSpPr/>
      </dsp:nvSpPr>
      <dsp:spPr>
        <a:xfrm rot="16200000">
          <a:off x="-676953" y="678045"/>
          <a:ext cx="4195762" cy="2839671"/>
        </a:xfrm>
        <a:prstGeom prst="flowChartManualOperation">
          <a:avLst/>
        </a:prstGeom>
        <a:gradFill rotWithShape="0">
          <a:gsLst>
            <a:gs pos="0">
              <a:srgbClr val="00B0F0"/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05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WEB</a:t>
          </a:r>
          <a:r>
            <a:rPr lang="zh-CN" altLang="en-US" sz="2300" kern="1200" dirty="0" smtClean="0"/>
            <a:t>服务器简介</a:t>
          </a:r>
          <a:endParaRPr lang="en-US" sz="2300" kern="1200" dirty="0"/>
        </a:p>
      </dsp:txBody>
      <dsp:txXfrm rot="5400000">
        <a:off x="1093" y="839151"/>
        <a:ext cx="2839671" cy="2517458"/>
      </dsp:txXfrm>
    </dsp:sp>
    <dsp:sp modelId="{89189046-6D4B-024E-BA9C-735B2E186BAB}">
      <dsp:nvSpPr>
        <dsp:cNvPr id="0" name=""/>
        <dsp:cNvSpPr/>
      </dsp:nvSpPr>
      <dsp:spPr>
        <a:xfrm rot="16200000">
          <a:off x="2375693" y="678045"/>
          <a:ext cx="4195762" cy="2839671"/>
        </a:xfrm>
        <a:prstGeom prst="flowChartManualOperation">
          <a:avLst/>
        </a:prstGeom>
        <a:gradFill rotWithShape="0">
          <a:gsLst>
            <a:gs pos="0">
              <a:srgbClr val="00B0F0"/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05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域名和</a:t>
          </a:r>
          <a:r>
            <a:rPr lang="en-US" altLang="zh-CN" sz="2300" kern="1200" dirty="0" smtClean="0"/>
            <a:t>HOST</a:t>
          </a:r>
          <a:endParaRPr lang="en-US" sz="2300" kern="1200" dirty="0"/>
        </a:p>
      </dsp:txBody>
      <dsp:txXfrm rot="5400000">
        <a:off x="3053739" y="839151"/>
        <a:ext cx="2839671" cy="2517458"/>
      </dsp:txXfrm>
    </dsp:sp>
    <dsp:sp modelId="{56319742-D338-264B-A4A4-36D98D8D76BE}">
      <dsp:nvSpPr>
        <dsp:cNvPr id="0" name=""/>
        <dsp:cNvSpPr/>
      </dsp:nvSpPr>
      <dsp:spPr>
        <a:xfrm rot="16200000">
          <a:off x="5428341" y="678045"/>
          <a:ext cx="4195762" cy="2839671"/>
        </a:xfrm>
        <a:prstGeom prst="flowChartManualOperation">
          <a:avLst/>
        </a:prstGeom>
        <a:gradFill rotWithShape="0">
          <a:gsLst>
            <a:gs pos="0">
              <a:srgbClr val="00B0F0"/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05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服务器配置和发布</a:t>
          </a:r>
          <a:endParaRPr lang="en-US" sz="2300" kern="1200" dirty="0"/>
        </a:p>
      </dsp:txBody>
      <dsp:txXfrm rot="5400000">
        <a:off x="6106387" y="839151"/>
        <a:ext cx="2839671" cy="251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627-E559-1D4B-8176-9402CD03DC11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C5F5D-F15C-8846-AC21-6CDE416EB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18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29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69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http://wenku.baidu.com/link?url=VNKi8DeSbhJ_BgU0T5SEpvilHFzuetTNkHlBlXT35r0ymJNm0pkNKLDFo31_KEFtU1jiOE36AUg83n6Cj43cKC6HRyKlqvNyQSc-wkFF0QC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http://wenku.baidu.com/link?url=AbMuJyDRmUqzWO9MtRw-vol7mtYgS-EpdSPB-nTdYgY1wq6nDFFFthEQI-iqI9UegyvvfbLJYzeoOiJc330RkjM88S4cxU5CeUn577DoQEq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81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109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91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375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9045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9636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70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156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994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0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396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79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开发培训方案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从零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前后端开发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4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/>
              <a:t>出现的背景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早期浏览器面临的问题：</a:t>
            </a:r>
            <a:r>
              <a:rPr lang="zh-CN" altLang="en-US" dirty="0"/>
              <a:t>只能用来浏览，不具备与访问者互动的</a:t>
            </a:r>
            <a:r>
              <a:rPr lang="zh-CN" altLang="en-US" dirty="0" smtClean="0"/>
              <a:t>能力</a:t>
            </a:r>
            <a:endParaRPr lang="en-US" altLang="zh-C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635703"/>
            <a:ext cx="6038850" cy="4048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25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的出现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1995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Netscape </a:t>
            </a:r>
            <a:r>
              <a:rPr lang="en-NZ" altLang="zh-CN" dirty="0" smtClean="0"/>
              <a:t>Navigator 2.0</a:t>
            </a:r>
            <a:r>
              <a:rPr lang="zh-CN" altLang="en-US" dirty="0" smtClean="0"/>
              <a:t>浏览器中，出现</a:t>
            </a:r>
            <a:r>
              <a:rPr lang="en-US" altLang="zh-CN" dirty="0" smtClean="0"/>
              <a:t>JavaScript 1.0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设计者：</a:t>
            </a:r>
            <a:r>
              <a:rPr lang="en-US" altLang="zh-CN" sz="2000" dirty="0" smtClean="0"/>
              <a:t>Brendan </a:t>
            </a:r>
            <a:r>
              <a:rPr lang="en-US" altLang="zh-CN" sz="2000" dirty="0" err="1" smtClean="0"/>
              <a:t>Eich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思想：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借鉴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语言的语法基础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借鉴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的数据类型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借鉴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语言的函数式编程思想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借鉴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语言使用基于</a:t>
            </a:r>
            <a:r>
              <a:rPr lang="en-US" altLang="zh-CN" dirty="0" err="1" smtClean="0"/>
              <a:t>portotype</a:t>
            </a:r>
            <a:r>
              <a:rPr lang="zh-CN" altLang="en-US" dirty="0" smtClean="0"/>
              <a:t>的继承机制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4572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的发展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浏览器之争：微软公司</a:t>
            </a:r>
            <a:r>
              <a:rPr lang="en-US" altLang="zh-CN" dirty="0" smtClean="0"/>
              <a:t>IE 3.0</a:t>
            </a:r>
            <a:r>
              <a:rPr lang="zh-CN" altLang="en-US" dirty="0" smtClean="0"/>
              <a:t>中搭载</a:t>
            </a:r>
            <a:r>
              <a:rPr lang="en-US" altLang="zh-CN" dirty="0" smtClean="0"/>
              <a:t>JScript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标准不统一带来的兼容性问题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的标准化：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W3C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ECMA</a:t>
            </a: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257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的内容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altLang="zh-CN" dirty="0" err="1" smtClean="0"/>
              <a:t>ECMAScirp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的核心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DOM</a:t>
            </a:r>
            <a:r>
              <a:rPr lang="zh-CN" altLang="en-US" sz="2000" dirty="0" smtClean="0"/>
              <a:t>：文档对象模型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NZ" altLang="zh-CN" dirty="0" smtClean="0"/>
              <a:t>BOM</a:t>
            </a:r>
            <a:r>
              <a:rPr lang="zh-CN" altLang="en-US" dirty="0" smtClean="0"/>
              <a:t>：浏览器对象模型</a:t>
            </a:r>
            <a:endParaRPr lang="en-NZ" altLang="zh-CN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6455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核心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  <a:p>
            <a:r>
              <a:rPr lang="zh-CN" altLang="en-US" dirty="0"/>
              <a:t>类型</a:t>
            </a:r>
          </a:p>
          <a:p>
            <a:r>
              <a:rPr lang="zh-CN" altLang="en-US" dirty="0"/>
              <a:t>语句</a:t>
            </a:r>
          </a:p>
          <a:p>
            <a:r>
              <a:rPr lang="zh-CN" altLang="en-US" dirty="0"/>
              <a:t>关键字</a:t>
            </a:r>
          </a:p>
          <a:p>
            <a:r>
              <a:rPr lang="zh-CN" altLang="en-US" dirty="0"/>
              <a:t>保留字</a:t>
            </a:r>
          </a:p>
          <a:p>
            <a:r>
              <a:rPr lang="zh-CN" altLang="en-US" dirty="0"/>
              <a:t>运算符</a:t>
            </a:r>
          </a:p>
          <a:p>
            <a:r>
              <a:rPr lang="zh-CN" altLang="en-US" dirty="0"/>
              <a:t>对象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127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的语法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irst statement;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Second statement;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/>
              <a:t>注释</a:t>
            </a:r>
            <a:endParaRPr lang="en-US" altLang="zh-CN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	//This is a comment.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多</a:t>
            </a:r>
            <a:r>
              <a:rPr lang="zh-CN" altLang="en-US" dirty="0" smtClean="0"/>
              <a:t>行注释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	/*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		Note to self: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These are comments.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	*/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351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变量的声明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age;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var</a:t>
            </a:r>
            <a:r>
              <a:rPr lang="en-US" altLang="zh-CN" dirty="0"/>
              <a:t> name, age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name</a:t>
            </a:r>
            <a:r>
              <a:rPr lang="en-US" altLang="zh-CN" dirty="0"/>
              <a:t>=“</a:t>
            </a:r>
            <a:r>
              <a:rPr lang="zh-CN" altLang="en-US" dirty="0"/>
              <a:t>小明</a:t>
            </a:r>
            <a:r>
              <a:rPr lang="en-US" altLang="zh-CN" dirty="0"/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age=20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var</a:t>
            </a:r>
            <a:r>
              <a:rPr lang="en-US" altLang="zh-CN" dirty="0"/>
              <a:t> name=“</a:t>
            </a:r>
            <a:r>
              <a:rPr lang="zh-CN" altLang="en-US" dirty="0"/>
              <a:t>小明”</a:t>
            </a:r>
            <a:r>
              <a:rPr lang="en-US" altLang="zh-CN" dirty="0"/>
              <a:t>, age=20</a:t>
            </a:r>
            <a:r>
              <a:rPr lang="zh-CN" altLang="en-US" dirty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8533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变量的命名规则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由字母、数字、下划线组成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开头不能为数字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数值 </a:t>
            </a:r>
            <a:r>
              <a:rPr lang="en-US" altLang="zh-CN" dirty="0" smtClean="0"/>
              <a:t>number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整数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小数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字符串 </a:t>
            </a:r>
            <a:r>
              <a:rPr lang="en-US" altLang="zh-CN" dirty="0" smtClean="0"/>
              <a:t>string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单个字符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多个字符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布尔值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true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false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空值 </a:t>
            </a:r>
            <a:r>
              <a:rPr lang="en-US" altLang="zh-CN" dirty="0" smtClean="0"/>
              <a:t>null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未定义 </a:t>
            </a:r>
            <a:r>
              <a:rPr lang="en-US" altLang="zh-CN" dirty="0" smtClean="0"/>
              <a:t>undefined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算数运算符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前端技术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日程安排：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Days)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sz="16600" dirty="0"/>
              <a:t> </a:t>
            </a:r>
            <a:r>
              <a:rPr lang="en-US" altLang="zh-CN" sz="16600" dirty="0" smtClean="0"/>
              <a:t>2</a:t>
            </a:r>
            <a:endParaRPr lang="en-US" sz="1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zh-CN" altLang="en-US" dirty="0" smtClean="0"/>
              <a:t>日程安排：</a:t>
            </a:r>
            <a:r>
              <a:rPr lang="en-US" altLang="zh-CN" dirty="0" smtClean="0"/>
              <a:t>(Days)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sz="16600" dirty="0" smtClean="0"/>
              <a:t> </a:t>
            </a:r>
            <a:r>
              <a:rPr lang="en-US" altLang="zh-CN" sz="16600" dirty="0" smtClean="0"/>
              <a:t>1</a:t>
            </a:r>
            <a:endParaRPr lang="en-US" sz="16600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zh-CN" altLang="en-US" dirty="0" smtClean="0"/>
              <a:t>日程安排 </a:t>
            </a:r>
            <a:r>
              <a:rPr lang="en-US" altLang="zh-CN" dirty="0">
                <a:sym typeface="Wingdings"/>
              </a:rPr>
              <a:t>(</a:t>
            </a:r>
            <a:r>
              <a:rPr lang="en-US" altLang="zh-CN" dirty="0" smtClean="0"/>
              <a:t>Days)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sz="16600" dirty="0" smtClean="0"/>
              <a:t> </a:t>
            </a:r>
            <a:r>
              <a:rPr lang="en-US" altLang="zh-CN" sz="16600" dirty="0" smtClean="0"/>
              <a:t>3</a:t>
            </a:r>
            <a:endParaRPr lang="en-US" sz="16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53130" y="2922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60540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7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算数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双目运算符</a:t>
            </a:r>
            <a:endParaRPr lang="en-US" altLang="zh-CN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dirty="0" smtClean="0"/>
              <a:t>+  -  * /  </a:t>
            </a:r>
            <a:r>
              <a:rPr lang="en-US" altLang="zh-CN" dirty="0" smtClean="0"/>
              <a:t>%</a:t>
            </a:r>
          </a:p>
          <a:p>
            <a:pPr lvl="2"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单目运算符</a:t>
            </a:r>
            <a:endParaRPr lang="en-US" altLang="zh-CN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dirty="0" smtClean="0"/>
              <a:t>-  ++  --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&gt;=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&lt;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&lt;=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==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!=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&amp;&amp;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||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^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选择运算符</a:t>
            </a:r>
            <a:r>
              <a:rPr lang="en-US" altLang="zh-CN" dirty="0" smtClean="0"/>
              <a:t> ?: 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顺序语句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选择语句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循环语句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选择语句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基本格式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if</a:t>
            </a:r>
            <a:r>
              <a:rPr lang="zh-CN" altLang="en-US" dirty="0" smtClean="0"/>
              <a:t>（表述式）</a:t>
            </a:r>
            <a:br>
              <a:rPr lang="zh-CN" altLang="en-US" dirty="0" smtClean="0"/>
            </a:br>
            <a:r>
              <a:rPr lang="zh-CN" altLang="en-US" dirty="0" smtClean="0"/>
              <a:t>    语句</a:t>
            </a:r>
            <a:r>
              <a:rPr lang="zh-CN" altLang="en-US" dirty="0" smtClean="0"/>
              <a:t>段１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else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语句</a:t>
            </a:r>
            <a:r>
              <a:rPr lang="zh-CN" altLang="en-US" dirty="0" smtClean="0"/>
              <a:t>段２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功能</a:t>
            </a:r>
            <a:r>
              <a:rPr lang="zh-CN" altLang="en-US" dirty="0" smtClean="0"/>
              <a:t>：若表达式为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，则执行语句段１；否则执行语句段２。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基本格式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for</a:t>
            </a:r>
            <a:r>
              <a:rPr lang="zh-CN" altLang="en-US" dirty="0" smtClean="0"/>
              <a:t>（初始化；条件；增量）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功能：</a:t>
            </a:r>
            <a:r>
              <a:rPr lang="zh-CN" altLang="en-US" dirty="0" smtClean="0"/>
              <a:t>实现条件循环，当条件成立时，执行语句集，否则跳出循环体。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基本格式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while</a:t>
            </a:r>
            <a:r>
              <a:rPr lang="zh-CN" altLang="en-US" dirty="0" smtClean="0"/>
              <a:t>（条件）</a:t>
            </a:r>
            <a:br>
              <a:rPr lang="zh-CN" altLang="en-US" dirty="0" smtClean="0"/>
            </a:br>
            <a:r>
              <a:rPr lang="en-US" altLang="zh-CN" dirty="0" smtClean="0"/>
              <a:t>	  </a:t>
            </a:r>
            <a:r>
              <a:rPr lang="zh-CN" altLang="en-US" dirty="0" smtClean="0"/>
              <a:t>语句</a:t>
            </a:r>
            <a:r>
              <a:rPr lang="zh-CN" altLang="en-US" dirty="0" smtClean="0"/>
              <a:t>集；</a:t>
            </a:r>
            <a:br>
              <a:rPr lang="zh-CN" altLang="en-US" dirty="0" smtClean="0"/>
            </a:b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功能：当</a:t>
            </a:r>
            <a:r>
              <a:rPr lang="zh-CN" altLang="en-US" dirty="0" smtClean="0"/>
              <a:t>条件成立时，执行语句集，否则跳出循环体。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循环语句中的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break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跳出循环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Continue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跳</a:t>
            </a:r>
            <a:r>
              <a:rPr lang="zh-CN" altLang="en-US" dirty="0" smtClean="0"/>
              <a:t>过剩余语句，进入下</a:t>
            </a:r>
            <a:r>
              <a:rPr lang="zh-CN" altLang="en-US" smtClean="0"/>
              <a:t>一循环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后端技术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zh-CN" altLang="en-US" dirty="0" smtClean="0"/>
              <a:t>日程安排：</a:t>
            </a:r>
            <a:r>
              <a:rPr lang="en-US" altLang="zh-CN" dirty="0" smtClean="0"/>
              <a:t>(Days)</a:t>
            </a:r>
            <a:endParaRPr lang="zh-CN" altLang="en-US" dirty="0" smtClean="0"/>
          </a:p>
          <a:p>
            <a:r>
              <a:rPr lang="zh-CN" altLang="en-US" sz="16600" dirty="0" smtClean="0"/>
              <a:t> </a:t>
            </a:r>
            <a:r>
              <a:rPr lang="en-US" altLang="zh-CN" sz="16600" dirty="0" smtClean="0"/>
              <a:t>3</a:t>
            </a:r>
            <a:endParaRPr lang="en-US" sz="1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MVC/</a:t>
            </a:r>
            <a:r>
              <a:rPr lang="en-US" altLang="zh-CN" dirty="0" err="1" smtClean="0"/>
              <a:t>RESTful</a:t>
            </a:r>
            <a:r>
              <a:rPr lang="zh-CN" altLang="en-US" dirty="0" smtClean="0"/>
              <a:t> 框架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zh-CN" altLang="en-US" dirty="0" smtClean="0"/>
              <a:t>日程安排：</a:t>
            </a:r>
            <a:r>
              <a:rPr lang="en-US" altLang="zh-CN" dirty="0" smtClean="0"/>
              <a:t>(Days)</a:t>
            </a:r>
            <a:endParaRPr lang="zh-CN" altLang="en-US" dirty="0" smtClean="0"/>
          </a:p>
          <a:p>
            <a:r>
              <a:rPr lang="zh-CN" altLang="en-US" sz="16600" dirty="0" smtClean="0"/>
              <a:t> </a:t>
            </a:r>
            <a:r>
              <a:rPr lang="en-US" altLang="zh-CN" sz="16600" dirty="0" smtClean="0"/>
              <a:t>2</a:t>
            </a:r>
            <a:endParaRPr lang="en-US" sz="1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程序的发布与部署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zh-CN" altLang="en-US" dirty="0" smtClean="0"/>
              <a:t>日程安排：</a:t>
            </a:r>
            <a:r>
              <a:rPr lang="en-US" altLang="zh-CN" dirty="0" smtClean="0"/>
              <a:t>(Days)</a:t>
            </a:r>
            <a:endParaRPr lang="zh-CN" altLang="en-US" dirty="0" smtClean="0"/>
          </a:p>
          <a:p>
            <a:r>
              <a:rPr lang="zh-CN" altLang="en-US" sz="16600" dirty="0" smtClean="0"/>
              <a:t> </a:t>
            </a:r>
            <a:r>
              <a:rPr lang="en-US" altLang="zh-CN" sz="16600" dirty="0" smtClean="0"/>
              <a:t>1</a:t>
            </a:r>
            <a:endParaRPr lang="en-US" sz="16600" dirty="0"/>
          </a:p>
        </p:txBody>
      </p:sp>
    </p:spTree>
    <p:extLst>
      <p:ext uri="{BB962C8B-B14F-4D97-AF65-F5344CB8AC3E}">
        <p14:creationId xmlns="" xmlns:p14="http://schemas.microsoft.com/office/powerpoint/2010/main" val="15965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528350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5191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716561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9127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3996304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30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2450106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9935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应用发布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414752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488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的背景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53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1465</TotalTime>
  <Words>463</Words>
  <Application>Microsoft Office PowerPoint</Application>
  <PresentationFormat>自定义</PresentationFormat>
  <Paragraphs>234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Ion</vt:lpstr>
      <vt:lpstr>Web开发培训方案</vt:lpstr>
      <vt:lpstr>前端技术</vt:lpstr>
      <vt:lpstr>后端技术</vt:lpstr>
      <vt:lpstr>HTML5</vt:lpstr>
      <vt:lpstr>CSS</vt:lpstr>
      <vt:lpstr>JAVASCRIPT</vt:lpstr>
      <vt:lpstr>NODE.JS</vt:lpstr>
      <vt:lpstr>WEB应用发布</vt:lpstr>
      <vt:lpstr>JavaScript简介</vt:lpstr>
      <vt:lpstr>JavaScript出现的背景 </vt:lpstr>
      <vt:lpstr>JavaScript的出现 </vt:lpstr>
      <vt:lpstr>JavaScript的发展 </vt:lpstr>
      <vt:lpstr>JavaScript的内容 </vt:lpstr>
      <vt:lpstr>JavaScript核心  </vt:lpstr>
      <vt:lpstr>JavaScript的语法  </vt:lpstr>
      <vt:lpstr>变量的声明 </vt:lpstr>
      <vt:lpstr>变量的命名规则 </vt:lpstr>
      <vt:lpstr>基本数据类型 </vt:lpstr>
      <vt:lpstr>运算符 </vt:lpstr>
      <vt:lpstr>运算符 </vt:lpstr>
      <vt:lpstr>运算符 </vt:lpstr>
      <vt:lpstr>运算符 </vt:lpstr>
      <vt:lpstr>语句 </vt:lpstr>
      <vt:lpstr>语句 </vt:lpstr>
      <vt:lpstr>语句 </vt:lpstr>
      <vt:lpstr>语句 </vt:lpstr>
      <vt:lpstr>语句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Web开发培训方案</dc:title>
  <dc:creator>Microsoft Office User</dc:creator>
  <cp:lastModifiedBy>York.Chen</cp:lastModifiedBy>
  <cp:revision>105</cp:revision>
  <dcterms:created xsi:type="dcterms:W3CDTF">2016-04-08T05:28:17Z</dcterms:created>
  <dcterms:modified xsi:type="dcterms:W3CDTF">2016-05-04T06:46:10Z</dcterms:modified>
</cp:coreProperties>
</file>