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7" r:id="rId14"/>
    <p:sldId id="267" r:id="rId15"/>
    <p:sldId id="274" r:id="rId16"/>
    <p:sldId id="268" r:id="rId17"/>
    <p:sldId id="269" r:id="rId18"/>
    <p:sldId id="271" r:id="rId19"/>
    <p:sldId id="270" r:id="rId20"/>
    <p:sldId id="272" r:id="rId21"/>
    <p:sldId id="284" r:id="rId22"/>
    <p:sldId id="279" r:id="rId23"/>
    <p:sldId id="280" r:id="rId24"/>
    <p:sldId id="282" r:id="rId25"/>
  </p:sldIdLst>
  <p:sldSz cx="12192000" cy="6858000"/>
  <p:notesSz cx="9144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CE4B-1819-4F7E-886A-71DCB88D5CF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C0D-B45D-4B0C-98E3-744EF3D8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3F9A-42B5-4374-A2F2-AB3C2CDD51A4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7DC5-0544-4781-B97A-F1323E499D18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7F-7600-47DD-A9A8-5A7469710336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873A-669F-4B68-BF0E-0BBF8A38D52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5E1D-A878-4794-9A65-C027D9D6A20F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3394-BA43-44DD-ABDB-BED24B7739A1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E376-8D7F-4E3E-881F-BC5D3C251DE0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9F02-C243-45B2-BF0A-1BD60ABE8F3D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3FD5-CFFE-4FFE-BF12-0DEAC2B5436D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Arjun College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BDA1A2-2ED3-4D51-A615-B2AFA77D4D66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Arjun College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C884-2BF1-4E7E-99D6-16D2729FD931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D0EDE9-BCF6-4BCB-9F56-00AB72DD07C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Arjun College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C8B833-FFA9-4F70-8956-E7E9645741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E5E60EF-1609-4BA7-8F60-E5FD30949027}"/>
              </a:ext>
            </a:extLst>
          </p:cNvPr>
          <p:cNvSpPr txBox="1"/>
          <p:nvPr/>
        </p:nvSpPr>
        <p:spPr>
          <a:xfrm>
            <a:off x="2717478" y="0"/>
            <a:ext cx="675704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 &amp; Affiliated to Anna University)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– Pollachi Highway, Thamaraikulam, Coimbatore- 642120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4494522-CB33-45A9-89C4-F4FF2979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49" y="0"/>
            <a:ext cx="1109568" cy="1304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CF0C6BC-97DB-43E8-A64E-F3E30DC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382" y="94495"/>
            <a:ext cx="1237595" cy="111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F4F89B-C508-4DBB-A983-0EF3ABC64F00}"/>
              </a:ext>
            </a:extLst>
          </p:cNvPr>
          <p:cNvSpPr txBox="1"/>
          <p:nvPr/>
        </p:nvSpPr>
        <p:spPr>
          <a:xfrm>
            <a:off x="1166723" y="2432001"/>
            <a:ext cx="985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ATTENDANCE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EAE3219-B431-4627-870E-1D828DB4F67B}"/>
              </a:ext>
            </a:extLst>
          </p:cNvPr>
          <p:cNvSpPr txBox="1"/>
          <p:nvPr/>
        </p:nvSpPr>
        <p:spPr>
          <a:xfrm flipH="1">
            <a:off x="6932005" y="4425637"/>
            <a:ext cx="52599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Ms.M.ESTHER   MAGTHALENE   ANNE MCA.,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7B4F7E-F46A-4FCD-8E38-8F15DFA424AA}"/>
              </a:ext>
            </a:extLst>
          </p:cNvPr>
          <p:cNvSpPr txBox="1"/>
          <p:nvPr/>
        </p:nvSpPr>
        <p:spPr>
          <a:xfrm flipH="1">
            <a:off x="634897" y="4425637"/>
            <a:ext cx="58978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CHUNCHU. MANOJ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(723920104015)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MADDELA. PRAVEEN                       (723920104037)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TOTAMSETTY. SAI CHARAN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723920104059)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C1D1ABC-1364-417D-B815-30847D70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0FE01D2-64E1-412F-8001-4A35D520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8CBF45-C4D5-4FF3-8359-A5DB65169CFA}"/>
              </a:ext>
            </a:extLst>
          </p:cNvPr>
          <p:cNvSpPr txBox="1"/>
          <p:nvPr/>
        </p:nvSpPr>
        <p:spPr>
          <a:xfrm>
            <a:off x="3993832" y="530031"/>
            <a:ext cx="4059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B2E4DA-D50C-4933-A0B8-A04771F197DB}"/>
              </a:ext>
            </a:extLst>
          </p:cNvPr>
          <p:cNvSpPr txBox="1"/>
          <p:nvPr/>
        </p:nvSpPr>
        <p:spPr>
          <a:xfrm flipH="1">
            <a:off x="708669" y="1165780"/>
            <a:ext cx="595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259C7D-2FC4-4E56-B432-590689011F73}"/>
              </a:ext>
            </a:extLst>
          </p:cNvPr>
          <p:cNvSpPr txBox="1"/>
          <p:nvPr/>
        </p:nvSpPr>
        <p:spPr>
          <a:xfrm>
            <a:off x="708669" y="1846499"/>
            <a:ext cx="7315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Hard disk  :     40GB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     4.00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	64-bit operating system, x64-based processor</a:t>
            </a:r>
          </a:p>
        </p:txBody>
      </p:sp>
    </p:spTree>
    <p:extLst>
      <p:ext uri="{BB962C8B-B14F-4D97-AF65-F5344CB8AC3E}">
        <p14:creationId xmlns:p14="http://schemas.microsoft.com/office/powerpoint/2010/main" val="8214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C1D1ABC-1364-417D-B815-30847D70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0FE01D2-64E1-412F-8001-4A35D520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8CBF45-C4D5-4FF3-8359-A5DB65169CFA}"/>
              </a:ext>
            </a:extLst>
          </p:cNvPr>
          <p:cNvSpPr txBox="1"/>
          <p:nvPr/>
        </p:nvSpPr>
        <p:spPr>
          <a:xfrm>
            <a:off x="3960589" y="592281"/>
            <a:ext cx="39999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B2E4DA-D50C-4933-A0B8-A04771F197DB}"/>
              </a:ext>
            </a:extLst>
          </p:cNvPr>
          <p:cNvSpPr txBox="1"/>
          <p:nvPr/>
        </p:nvSpPr>
        <p:spPr>
          <a:xfrm flipH="1">
            <a:off x="784084" y="1396834"/>
            <a:ext cx="595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EEA776-6AA1-4BC2-8084-6FC52B1AC90A}"/>
              </a:ext>
            </a:extLst>
          </p:cNvPr>
          <p:cNvSpPr txBox="1"/>
          <p:nvPr/>
        </p:nvSpPr>
        <p:spPr>
          <a:xfrm>
            <a:off x="708669" y="1858499"/>
            <a:ext cx="105038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                      :  XAMPP  Server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SQL Server.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      : HTML,CSS,JS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2D58B90-5511-42DF-8EA3-CB2BBEC8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A74015-6E2C-4EB9-A0F0-4EB27FD4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1689AC-0A97-48B5-8BC4-46F1B86593D9}"/>
              </a:ext>
            </a:extLst>
          </p:cNvPr>
          <p:cNvSpPr txBox="1"/>
          <p:nvPr/>
        </p:nvSpPr>
        <p:spPr>
          <a:xfrm>
            <a:off x="4541007" y="504758"/>
            <a:ext cx="3109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85A8CF-DE50-4E09-A48C-AD1885857E10}"/>
              </a:ext>
            </a:extLst>
          </p:cNvPr>
          <p:cNvSpPr txBox="1"/>
          <p:nvPr/>
        </p:nvSpPr>
        <p:spPr>
          <a:xfrm>
            <a:off x="1301712" y="1585777"/>
            <a:ext cx="218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Split up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3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735" y="2469734"/>
            <a:ext cx="1982626" cy="521294"/>
          </a:xfrm>
          <a:prstGeom prst="rect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77383" y="1375873"/>
            <a:ext cx="1606610" cy="7263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</a:t>
            </a:r>
            <a:r>
              <a:rPr lang="en-US" dirty="0" smtClean="0"/>
              <a:t>Dashboard</a:t>
            </a:r>
            <a:endParaRPr lang="en-IN" dirty="0"/>
          </a:p>
        </p:txBody>
      </p:sp>
      <p:cxnSp>
        <p:nvCxnSpPr>
          <p:cNvPr id="5" name="Straight Arrow Connector 4"/>
          <p:cNvCxnSpPr>
            <a:stCxn id="2" idx="0"/>
            <a:endCxn id="3" idx="1"/>
          </p:cNvCxnSpPr>
          <p:nvPr/>
        </p:nvCxnSpPr>
        <p:spPr>
          <a:xfrm flipV="1">
            <a:off x="1222048" y="1739069"/>
            <a:ext cx="1555335" cy="73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39470" y="1375873"/>
            <a:ext cx="1589518" cy="7263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attendance 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255380" y="1343826"/>
            <a:ext cx="1589517" cy="7904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30170" y="1739069"/>
            <a:ext cx="70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6528988" y="1739069"/>
            <a:ext cx="72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29555" y="4119073"/>
            <a:ext cx="1854438" cy="700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 login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62558" y="4119073"/>
            <a:ext cx="1743342" cy="7007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attendance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981913" y="4119073"/>
            <a:ext cx="1743343" cy="7904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attendance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9203820" y="4131891"/>
            <a:ext cx="1273325" cy="7776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1478422" y="2991028"/>
            <a:ext cx="1051133" cy="1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4383993" y="4469451"/>
            <a:ext cx="47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6605900" y="4469451"/>
            <a:ext cx="376013" cy="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>
            <a:off x="8725256" y="4514316"/>
            <a:ext cx="478564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90528" y="436382"/>
            <a:ext cx="46347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0FDE86E-CB16-4E4C-8E0E-B4FCB03F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F7804A-C8A3-4905-83E5-4C9E69A2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256D8F-14CF-4DC0-9658-89D5EC61E9FC}"/>
              </a:ext>
            </a:extLst>
          </p:cNvPr>
          <p:cNvSpPr txBox="1"/>
          <p:nvPr/>
        </p:nvSpPr>
        <p:spPr>
          <a:xfrm>
            <a:off x="4654659" y="520715"/>
            <a:ext cx="32261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731160-A58E-4B15-8E46-0964088AE9F6}"/>
              </a:ext>
            </a:extLst>
          </p:cNvPr>
          <p:cNvSpPr txBox="1"/>
          <p:nvPr/>
        </p:nvSpPr>
        <p:spPr>
          <a:xfrm>
            <a:off x="777992" y="1565173"/>
            <a:ext cx="4822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can be performed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Attendance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Percentage</a:t>
            </a:r>
          </a:p>
        </p:txBody>
      </p:sp>
    </p:spTree>
    <p:extLst>
      <p:ext uri="{BB962C8B-B14F-4D97-AF65-F5344CB8AC3E}">
        <p14:creationId xmlns:p14="http://schemas.microsoft.com/office/powerpoint/2010/main" val="326115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B0E9C50-F189-42D1-A60E-CA4830B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1A93C2D-3EAA-438F-A55E-CDD4B135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17CED3-585F-463D-AA28-D36513E7FC05}"/>
              </a:ext>
            </a:extLst>
          </p:cNvPr>
          <p:cNvSpPr txBox="1"/>
          <p:nvPr/>
        </p:nvSpPr>
        <p:spPr>
          <a:xfrm>
            <a:off x="4912529" y="543020"/>
            <a:ext cx="33076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7C1B97-D68F-4B49-92D1-4A4EBEF2C87B}"/>
              </a:ext>
            </a:extLst>
          </p:cNvPr>
          <p:cNvSpPr txBox="1"/>
          <p:nvPr/>
        </p:nvSpPr>
        <p:spPr>
          <a:xfrm>
            <a:off x="848595" y="1672553"/>
            <a:ext cx="7064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can be performed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their Result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9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120733C-701B-4592-A4C6-09D47D05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8A9465-3E0A-4CDE-A095-CBD9739B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1FAB99-02CD-4116-8FDB-D0F3BD57B56E}"/>
              </a:ext>
            </a:extLst>
          </p:cNvPr>
          <p:cNvSpPr txBox="1"/>
          <p:nvPr/>
        </p:nvSpPr>
        <p:spPr>
          <a:xfrm>
            <a:off x="4460699" y="312758"/>
            <a:ext cx="37971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LOGIN PAGE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1027522"/>
            <a:ext cx="7032396" cy="50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5A2560-1C4B-4943-A846-8B80056E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9E4CF9-C6EB-4387-8216-CA9F6BC1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00D211-1B88-4BED-A333-772D49A51179}"/>
              </a:ext>
            </a:extLst>
          </p:cNvPr>
          <p:cNvSpPr txBox="1"/>
          <p:nvPr/>
        </p:nvSpPr>
        <p:spPr>
          <a:xfrm>
            <a:off x="4766706" y="233376"/>
            <a:ext cx="3742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ADDED CLASSES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9" y="886119"/>
            <a:ext cx="6947555" cy="47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4E82ED8-C6C1-4356-A334-03E493A4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8E77BEF-96E8-458A-9F07-21887E77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D59767-3A28-44DF-95D8-B602AF897420}"/>
              </a:ext>
            </a:extLst>
          </p:cNvPr>
          <p:cNvSpPr txBox="1"/>
          <p:nvPr/>
        </p:nvSpPr>
        <p:spPr>
          <a:xfrm>
            <a:off x="4079139" y="362841"/>
            <a:ext cx="4033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CLASS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08" y="1185397"/>
            <a:ext cx="6440446" cy="4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9B1971C-D35A-487F-9C24-D0BABF18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9C1D32-2CF7-48B8-ACF2-30806BE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41210C-F366-419E-A9F5-69B968927E89}"/>
              </a:ext>
            </a:extLst>
          </p:cNvPr>
          <p:cNvSpPr txBox="1"/>
          <p:nvPr/>
        </p:nvSpPr>
        <p:spPr>
          <a:xfrm>
            <a:off x="4940041" y="247635"/>
            <a:ext cx="379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ATTENDANCE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895546"/>
            <a:ext cx="6657638" cy="41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18B97ED-41C0-4711-A9F0-422B9A4F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437" y="6459785"/>
            <a:ext cx="4822804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8665CB-F2CA-4BAA-ADFF-77EF41FD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3710" y="6459785"/>
            <a:ext cx="1312025" cy="365125"/>
          </a:xfrm>
        </p:spPr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91E2FC-9960-4D3A-B301-5DC21C93D6F1}"/>
              </a:ext>
            </a:extLst>
          </p:cNvPr>
          <p:cNvSpPr txBox="1"/>
          <p:nvPr/>
        </p:nvSpPr>
        <p:spPr>
          <a:xfrm>
            <a:off x="5282516" y="397808"/>
            <a:ext cx="1626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E8F46C-FE05-4576-8E83-AC9F98347174}"/>
              </a:ext>
            </a:extLst>
          </p:cNvPr>
          <p:cNvSpPr txBox="1"/>
          <p:nvPr/>
        </p:nvSpPr>
        <p:spPr>
          <a:xfrm>
            <a:off x="977695" y="1536174"/>
            <a:ext cx="32940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5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B4F2E79-1685-4891-81C0-FA2E8BF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E22329C-8296-49F5-B15E-5C01C2A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67FE8D-5189-44CC-91EA-FE1C164BB4BC}"/>
              </a:ext>
            </a:extLst>
          </p:cNvPr>
          <p:cNvSpPr txBox="1"/>
          <p:nvPr/>
        </p:nvSpPr>
        <p:spPr>
          <a:xfrm>
            <a:off x="2916618" y="378263"/>
            <a:ext cx="6123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SUBJECT PERCENTAGE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5376"/>
            <a:ext cx="6297106" cy="43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8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86106F8-F38B-43DC-98AB-C8BF620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48B1B0F-2A26-4FED-8774-83CD0014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EA4B7D-5E8F-46CC-990C-D6BCF5C65854}"/>
              </a:ext>
            </a:extLst>
          </p:cNvPr>
          <p:cNvSpPr txBox="1"/>
          <p:nvPr/>
        </p:nvSpPr>
        <p:spPr>
          <a:xfrm>
            <a:off x="4920934" y="597364"/>
            <a:ext cx="23501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4048C5-7C73-4414-9DAD-38BC4F4B6E12}"/>
              </a:ext>
            </a:extLst>
          </p:cNvPr>
          <p:cNvSpPr txBox="1"/>
          <p:nvPr/>
        </p:nvSpPr>
        <p:spPr>
          <a:xfrm>
            <a:off x="685477" y="1343732"/>
            <a:ext cx="1123943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 using HTML, CSS, JavaScript, PHP, and MySQL can revolutionize attendance management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companies.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features, such as real-time data, generating reports, And make it efficient and user-friendly.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challenges associated with implementing the system, the long-term benefits outweigh the initial costs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attendance system is an excellent example of how technology can simplify and streamline processes, making them more accurate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5190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868118-9688-418F-AE62-15538D1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FD729B-3E42-44B6-ADDF-7C67B03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1D719F-8E72-43E1-8D37-82330F70CE92}"/>
              </a:ext>
            </a:extLst>
          </p:cNvPr>
          <p:cNvSpPr txBox="1"/>
          <p:nvPr/>
        </p:nvSpPr>
        <p:spPr>
          <a:xfrm>
            <a:off x="4948518" y="386997"/>
            <a:ext cx="2294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29DEC5-F863-4FC6-AE71-7125942FFBD5}"/>
              </a:ext>
            </a:extLst>
          </p:cNvPr>
          <p:cNvSpPr txBox="1"/>
          <p:nvPr/>
        </p:nvSpPr>
        <p:spPr>
          <a:xfrm>
            <a:off x="509592" y="1135904"/>
            <a:ext cx="11172816" cy="3909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 Website Programming: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Problem-Design-Solution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(Programmer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Programmer) by Marco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Bellinaso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 ASP.NET 2.0 by Bill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Evjen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Scott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Hanselman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Farhan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OReilly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(E-Book) – Programming in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Oreille (E-Book) – Framework + Essentials.pdf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Beginner ASP.NET 2.0 – Unleashed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  <a:tab pos="267271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PL/SQL Programming – Evan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Bayross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1205723-EDF3-4F1F-ADEA-BB3C9960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19B1A7-FF2B-4201-8E33-A416227F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6D4CE2-47B1-4BD0-BFCA-BFAE83910E4A}"/>
              </a:ext>
            </a:extLst>
          </p:cNvPr>
          <p:cNvSpPr txBox="1"/>
          <p:nvPr/>
        </p:nvSpPr>
        <p:spPr>
          <a:xfrm>
            <a:off x="598798" y="1399060"/>
            <a:ext cx="1123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.NET, Second Edition author David S. Platt.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Joe Mayo, “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2010: A Beginner's Guide”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Tata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2010.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Mackey,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“Introducing .NET 4.0: With Visual Studio 2010”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Press, USA,2010.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7FA936-754C-4264-809A-D497EA7D025B}"/>
              </a:ext>
            </a:extLst>
          </p:cNvPr>
          <p:cNvSpPr txBox="1"/>
          <p:nvPr/>
        </p:nvSpPr>
        <p:spPr>
          <a:xfrm>
            <a:off x="4941694" y="303301"/>
            <a:ext cx="23086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7981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8346F0D-1F69-4576-BB2C-06F7422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47FD5C3-D83C-4628-9525-B0A10141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963238-AADB-4604-84CB-0BB3ADC3CD7E}"/>
              </a:ext>
            </a:extLst>
          </p:cNvPr>
          <p:cNvSpPr txBox="1"/>
          <p:nvPr/>
        </p:nvSpPr>
        <p:spPr>
          <a:xfrm>
            <a:off x="4415636" y="3105834"/>
            <a:ext cx="33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7843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BC285E5-B9C2-4DAF-811C-89E59037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7E5B38-F055-4149-B458-AB3FD61F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51E6E5-8D8A-4172-9BC4-4D8DBACCC542}"/>
              </a:ext>
            </a:extLst>
          </p:cNvPr>
          <p:cNvSpPr txBox="1"/>
          <p:nvPr/>
        </p:nvSpPr>
        <p:spPr>
          <a:xfrm>
            <a:off x="5087290" y="563255"/>
            <a:ext cx="201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3D7D95-3CED-46A3-9FA1-DD644E3A0531}"/>
              </a:ext>
            </a:extLst>
          </p:cNvPr>
          <p:cNvSpPr txBox="1"/>
          <p:nvPr/>
        </p:nvSpPr>
        <p:spPr>
          <a:xfrm>
            <a:off x="1541354" y="2028398"/>
            <a:ext cx="9109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manual attendance management has been carried more Time to take attendance and calculate percentage of Attendance.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To overcome the problems of manual attendance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We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want to develop “web-based attendance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system”, It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 based on web server.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This application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PHP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 server-side language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MYSQL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and PHP is used as backend design and HTML,CSS and </a:t>
            </a:r>
            <a:r>
              <a:rPr lang="en-US" sz="20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are used as frontend tools.</a:t>
            </a:r>
            <a:endParaRPr lang="en-IN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7576214-6697-4878-BDC4-1C92BE25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C93D951-E6FA-4D9D-9E6F-A99DAF7C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5CC895-8460-4F0C-85F3-20807FC4D1E2}"/>
              </a:ext>
            </a:extLst>
          </p:cNvPr>
          <p:cNvSpPr txBox="1"/>
          <p:nvPr/>
        </p:nvSpPr>
        <p:spPr>
          <a:xfrm>
            <a:off x="4035604" y="561581"/>
            <a:ext cx="4120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3CB498-A7EE-48DC-8404-DA2BC0F7EC2C}"/>
              </a:ext>
            </a:extLst>
          </p:cNvPr>
          <p:cNvSpPr txBox="1"/>
          <p:nvPr/>
        </p:nvSpPr>
        <p:spPr>
          <a:xfrm>
            <a:off x="1022739" y="1905506"/>
            <a:ext cx="101897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world, technology has made our lives easier in many ways.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method of taking attendance manually is time-consuming and prone to errors.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attendance systems have become popular in recent years due to their convenience and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attendance system using HTML, CSS, JavaScript, PHP, and MySQL can help schools, universities, and companies manage attendance efficiently.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accessed from anywhere with an internet connection, making it easy for students, teachers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65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228754-12E3-48A8-AB71-4D4ABE64AE6D}"/>
              </a:ext>
            </a:extLst>
          </p:cNvPr>
          <p:cNvSpPr txBox="1"/>
          <p:nvPr/>
        </p:nvSpPr>
        <p:spPr>
          <a:xfrm>
            <a:off x="4757275" y="567084"/>
            <a:ext cx="2677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5DEFF-B163-45C9-808E-3837D3484494}"/>
              </a:ext>
            </a:extLst>
          </p:cNvPr>
          <p:cNvSpPr txBox="1"/>
          <p:nvPr/>
        </p:nvSpPr>
        <p:spPr>
          <a:xfrm>
            <a:off x="1008373" y="1720840"/>
            <a:ext cx="1017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    :  Html,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 Script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      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C7AEE5-54E0-47E1-ACC9-2AB39D4D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CC6A84-DF08-43CD-91E1-A45D13C0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5009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380F54-63AB-478D-A330-96F03AB2138D}"/>
              </a:ext>
            </a:extLst>
          </p:cNvPr>
          <p:cNvSpPr txBox="1"/>
          <p:nvPr/>
        </p:nvSpPr>
        <p:spPr>
          <a:xfrm>
            <a:off x="4544310" y="528562"/>
            <a:ext cx="3103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48C651-9B04-48B2-AD4C-4425F22FDA62}"/>
              </a:ext>
            </a:extLst>
          </p:cNvPr>
          <p:cNvSpPr txBox="1"/>
          <p:nvPr/>
        </p:nvSpPr>
        <p:spPr>
          <a:xfrm>
            <a:off x="1050362" y="1729854"/>
            <a:ext cx="115187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a manual entry for the students.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attendance will be carried out in the hand written registers.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 tedious job to maintain the record for the user.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effort is  more here.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retrieval of the information is not as easy as the records are maintained in the hand  written registers.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wrong inputs are entered, the application resist to work so the user find it difficult to use.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A5CDA-32E5-4584-AC02-E5AA31A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8A32F39-D3A0-4BB6-B2D6-C655456F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7744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1FBFC8E-0D34-49B1-959E-54E511B4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E58C401-3144-49DF-8171-76472466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35A9AE-10E3-45B9-AC14-98B9C46BA370}"/>
              </a:ext>
            </a:extLst>
          </p:cNvPr>
          <p:cNvSpPr txBox="1"/>
          <p:nvPr/>
        </p:nvSpPr>
        <p:spPr>
          <a:xfrm>
            <a:off x="4707454" y="517197"/>
            <a:ext cx="2777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D8B64F-3608-4E7C-B294-47BC9558B7D3}"/>
              </a:ext>
            </a:extLst>
          </p:cNvPr>
          <p:cNvSpPr txBox="1"/>
          <p:nvPr/>
        </p:nvSpPr>
        <p:spPr>
          <a:xfrm>
            <a:off x="1224434" y="1544449"/>
            <a:ext cx="4547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Expensive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time consuming.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 much paper work.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during data entry.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of registration forms.</a:t>
            </a:r>
          </a:p>
        </p:txBody>
      </p:sp>
    </p:spTree>
    <p:extLst>
      <p:ext uri="{BB962C8B-B14F-4D97-AF65-F5344CB8AC3E}">
        <p14:creationId xmlns:p14="http://schemas.microsoft.com/office/powerpoint/2010/main" val="230868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900A579-D42E-4038-BD2B-966F5A01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1C6D9F8-8136-40F9-B30A-4DCCD714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5301DD-41C6-4DCE-8BBF-CDC0140F133C}"/>
              </a:ext>
            </a:extLst>
          </p:cNvPr>
          <p:cNvSpPr txBox="1"/>
          <p:nvPr/>
        </p:nvSpPr>
        <p:spPr>
          <a:xfrm>
            <a:off x="4455282" y="555861"/>
            <a:ext cx="32814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698EAF-F35A-49DC-9F76-E8FD9AD90405}"/>
              </a:ext>
            </a:extLst>
          </p:cNvPr>
          <p:cNvSpPr txBox="1"/>
          <p:nvPr/>
        </p:nvSpPr>
        <p:spPr>
          <a:xfrm>
            <a:off x="682954" y="1335924"/>
            <a:ext cx="1108710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drawbacks of the existing system, the proposed system has been evolved.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reduce the paper work and saving time to generate accurate results from the student’s attendance.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with the best user interface.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reports can be generated by using this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 have implemented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,Sections Like Class and Year also percentage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attendance and date and time have added.</a:t>
            </a:r>
          </a:p>
        </p:txBody>
      </p:sp>
    </p:spTree>
    <p:extLst>
      <p:ext uri="{BB962C8B-B14F-4D97-AF65-F5344CB8AC3E}">
        <p14:creationId xmlns:p14="http://schemas.microsoft.com/office/powerpoint/2010/main" val="26407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B674139-A33E-44C7-8E18-A87A440F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92875"/>
            <a:ext cx="4822804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Arjun College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B0EA85-594B-4B73-91A5-DEFA5FC2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8871" y="6492875"/>
            <a:ext cx="1312025" cy="365125"/>
          </a:xfrm>
        </p:spPr>
        <p:txBody>
          <a:bodyPr/>
          <a:lstStyle/>
          <a:p>
            <a:fld id="{08C8B833-FFA9-4F70-8956-E7E96457415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51E7C8-7D52-49AF-A50B-DEA11B73D90A}"/>
              </a:ext>
            </a:extLst>
          </p:cNvPr>
          <p:cNvSpPr txBox="1"/>
          <p:nvPr/>
        </p:nvSpPr>
        <p:spPr>
          <a:xfrm>
            <a:off x="4956210" y="540746"/>
            <a:ext cx="22907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F85A27-F000-4B98-B118-3BE35AFC81D1}"/>
              </a:ext>
            </a:extLst>
          </p:cNvPr>
          <p:cNvSpPr txBox="1"/>
          <p:nvPr/>
        </p:nvSpPr>
        <p:spPr>
          <a:xfrm>
            <a:off x="1142496" y="1751838"/>
            <a:ext cx="43764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integrity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trouble-free to use.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relatively fast approach to enter attendance.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user interface.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accessibility.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Reports.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saving.</a:t>
            </a:r>
          </a:p>
        </p:txBody>
      </p:sp>
    </p:spTree>
    <p:extLst>
      <p:ext uri="{BB962C8B-B14F-4D97-AF65-F5344CB8AC3E}">
        <p14:creationId xmlns:p14="http://schemas.microsoft.com/office/powerpoint/2010/main" val="863763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895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Unicode MS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Chunchu</dc:creator>
  <cp:lastModifiedBy>Manoj Chunchu</cp:lastModifiedBy>
  <cp:revision>24</cp:revision>
  <dcterms:modified xsi:type="dcterms:W3CDTF">2023-05-29T05:13:36Z</dcterms:modified>
</cp:coreProperties>
</file>