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7" r:id="rId6"/>
    <p:sldId id="286" r:id="rId7"/>
    <p:sldId id="262" r:id="rId8"/>
    <p:sldId id="263" r:id="rId9"/>
    <p:sldId id="264" r:id="rId10"/>
    <p:sldId id="258" r:id="rId11"/>
    <p:sldId id="278" r:id="rId12"/>
    <p:sldId id="290" r:id="rId13"/>
    <p:sldId id="287" r:id="rId14"/>
    <p:sldId id="291" r:id="rId15"/>
    <p:sldId id="292" r:id="rId16"/>
    <p:sldId id="279" r:id="rId17"/>
    <p:sldId id="268" r:id="rId18"/>
    <p:sldId id="282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3215" autoAdjust="0"/>
  </p:normalViewPr>
  <p:slideViewPr>
    <p:cSldViewPr snapToGrid="0">
      <p:cViewPr>
        <p:scale>
          <a:sx n="75" d="100"/>
          <a:sy n="75" d="100"/>
        </p:scale>
        <p:origin x="43" y="67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2024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2024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2024</a:t>
            </a:r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2024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2024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2024</a:t>
            </a:r>
            <a:endParaRPr lang="en-US" dirty="0"/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2024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2024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2024</a:t>
            </a:r>
            <a:endParaRPr lang="en-US" dirty="0"/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2024</a:t>
            </a:r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2024</a:t>
            </a:r>
            <a:endParaRPr lang="en-US" dirty="0"/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2024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2024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2024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2024</a:t>
            </a:r>
            <a:endParaRPr lang="en-US" dirty="0"/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2024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2024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2024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2024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Online Bike Rental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/>
              <a:t>Md Noorullah Khan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952" y="898524"/>
            <a:ext cx="8232648" cy="1325880"/>
          </a:xfrm>
        </p:spPr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44952" y="2447824"/>
            <a:ext cx="3802478" cy="457200"/>
          </a:xfrm>
        </p:spPr>
        <p:txBody>
          <a:bodyPr/>
          <a:lstStyle/>
          <a:p>
            <a:r>
              <a:rPr lang="en-ZA" sz="1600" dirty="0"/>
              <a:t>Technical feasibility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dirty="0"/>
              <a:t>HTML, CSS, JavaScript, PHP, MySQL.</a:t>
            </a:r>
          </a:p>
          <a:p>
            <a:r>
              <a:rPr lang="en-ZA" dirty="0"/>
              <a:t>Requires standard desktop or laptop.</a:t>
            </a:r>
          </a:p>
          <a:p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763209" y="2552346"/>
            <a:ext cx="3383839" cy="45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sz="1600" noProof="1"/>
              <a:t>Operational Feasibility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B42F1-D776-4124-8B16-57F2D738E6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/>
          <a:lstStyle/>
          <a:p>
            <a:r>
              <a:rPr lang="en-ZA" noProof="1"/>
              <a:t>User friendly interface</a:t>
            </a:r>
          </a:p>
          <a:p>
            <a:r>
              <a:rPr lang="en-US" dirty="0"/>
              <a:t>Simplified modules for easy navigation.</a:t>
            </a:r>
          </a:p>
          <a:p>
            <a:endParaRPr lang="en-ZA" noProof="1"/>
          </a:p>
          <a:p>
            <a:endParaRPr lang="en-ZA" noProof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75763" y="2457615"/>
            <a:ext cx="3399204" cy="457200"/>
          </a:xfrm>
        </p:spPr>
        <p:txBody>
          <a:bodyPr/>
          <a:lstStyle/>
          <a:p>
            <a:r>
              <a:rPr lang="en-ZA" sz="1600" dirty="0"/>
              <a:t>Economic Feasibility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E6EB39-B15D-4FE6-A30D-18F0F416CC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/>
          <a:lstStyle/>
          <a:p>
            <a:r>
              <a:rPr lang="en-ZA" dirty="0"/>
              <a:t>Affordable website development.</a:t>
            </a:r>
          </a:p>
          <a:p>
            <a:endParaRPr lang="en-ZA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1D4EAB4-6E8F-44AD-A635-F321DC94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B3EC7D9-8DEA-4D02-9A04-30C73A63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/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70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9725026" cy="1325880"/>
          </a:xfrm>
        </p:spPr>
        <p:txBody>
          <a:bodyPr/>
          <a:lstStyle/>
          <a:p>
            <a:r>
              <a:rPr lang="en-ZA" dirty="0"/>
              <a:t>HIGH LEVEL SYSTEM DESIGN</a:t>
            </a:r>
          </a:p>
        </p:txBody>
      </p:sp>
      <p:sp>
        <p:nvSpPr>
          <p:cNvPr id="108" name="Date Placeholder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ECFB8BA2-260D-55CF-D43C-37BF6C03C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21992"/>
            <a:ext cx="98298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26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Date Placeholder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96BB866-B56C-D17D-0D63-83C7C13D5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492" y="95191"/>
            <a:ext cx="3020508" cy="62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69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10182226" cy="1325880"/>
          </a:xfrm>
        </p:spPr>
        <p:txBody>
          <a:bodyPr>
            <a:normAutofit/>
          </a:bodyPr>
          <a:lstStyle/>
          <a:p>
            <a:r>
              <a:rPr lang="en-ZA" dirty="0"/>
              <a:t>METHODOLOGY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F961A7D-A035-4952-BEF5-34EE93A2486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25880" y="3465576"/>
            <a:ext cx="1463040" cy="785812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ZA" dirty="0"/>
              <a:t>$2B</a:t>
            </a:r>
            <a:endParaRPr lang="en-ZA" noProof="1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25880" y="4745736"/>
            <a:ext cx="1463040" cy="785812"/>
          </a:xfrm>
        </p:spPr>
        <p:txBody>
          <a:bodyPr/>
          <a:lstStyle/>
          <a:p>
            <a:r>
              <a:rPr lang="en-ZA" dirty="0"/>
              <a:t>$1B</a:t>
            </a:r>
          </a:p>
        </p:txBody>
      </p:sp>
      <p:sp>
        <p:nvSpPr>
          <p:cNvPr id="58" name="Date Placeholder 57">
            <a:extLst>
              <a:ext uri="{FF2B5EF4-FFF2-40B4-BE49-F238E27FC236}">
                <a16:creationId xmlns:a16="http://schemas.microsoft.com/office/drawing/2014/main" id="{E7AB850C-6B59-47AE-8A29-9081F971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59" name="Footer Placeholder 58">
            <a:extLst>
              <a:ext uri="{FF2B5EF4-FFF2-40B4-BE49-F238E27FC236}">
                <a16:creationId xmlns:a16="http://schemas.microsoft.com/office/drawing/2014/main" id="{EF8627AE-696F-4F7E-8860-C4555286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534B90-7DA2-E345-8750-23A209E65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17361" y="411076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0F06F09-4D82-3748-AED7-2C0611810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96069" y="400215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60C07F-C64B-CA40-9D84-ABB3079F8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17361" y="5373966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EADCA46-378E-3D45-B9B9-35A5CC41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96069" y="5265355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diagram of a process&#10;&#10;Description automatically generated">
            <a:extLst>
              <a:ext uri="{FF2B5EF4-FFF2-40B4-BE49-F238E27FC236}">
                <a16:creationId xmlns:a16="http://schemas.microsoft.com/office/drawing/2014/main" id="{7FE1DA01-364B-598F-5FD6-BD7D6D46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4" y="1951864"/>
            <a:ext cx="57245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/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 descr="A diagram with a graph&#10;&#10;Description automatically generated with medium confidence">
            <a:extLst>
              <a:ext uri="{FF2B5EF4-FFF2-40B4-BE49-F238E27FC236}">
                <a16:creationId xmlns:a16="http://schemas.microsoft.com/office/drawing/2014/main" id="{08484E1B-5E86-0C44-FCFA-9690EAE89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15"/>
          <a:stretch/>
        </p:blipFill>
        <p:spPr>
          <a:xfrm>
            <a:off x="798914" y="1846054"/>
            <a:ext cx="9837456" cy="256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800850" cy="1325880"/>
          </a:xfrm>
        </p:spPr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84DC875-B30E-4034-B7A4-390DBB6378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606040"/>
            <a:ext cx="6331240" cy="3657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web-based system that will help you rent bikes online.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C75D2-5D5B-46F8-8017-90EEE147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BD69A-115E-4656-A53E-500EC253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6FA97-1026-4096-AB75-6CB2D1A8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75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5"/>
            <a:ext cx="6400800" cy="1325880"/>
          </a:xfrm>
        </p:spPr>
        <p:txBody>
          <a:bodyPr>
            <a:normAutofit/>
          </a:bodyPr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[1] "</a:t>
            </a:r>
            <a:r>
              <a:rPr lang="en-US" dirty="0" err="1"/>
              <a:t>maharjanbikesrental</a:t>
            </a:r>
            <a:r>
              <a:rPr lang="en-US" dirty="0"/>
              <a:t>," [Online]. Available: https://maharjanbikesrental.com/. [Accessed 26 12 2023].</a:t>
            </a:r>
          </a:p>
          <a:p>
            <a:r>
              <a:rPr lang="en-US" dirty="0"/>
              <a:t>[2]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chaadride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," [Online]. Available: https://chaadride.com/. [Accessed 27 12 2023].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CDC2-CD20-4DB5-9E57-C77BD206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3610-5D4C-4D4E-9629-C65577BB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5E65-4915-4C63-8216-0ED593FF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bIns="0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142875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84750" y="1226528"/>
            <a:ext cx="6595745" cy="47780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STUDY OF EXISTING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NON-FUNCTIONAL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FEASIBILITY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LEVEL SYSTEM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GANTT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</a:t>
            </a:r>
          </a:p>
          <a:p>
            <a:pPr lvl="1"/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Online bike rental system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339840" cy="132588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080153"/>
            <a:ext cx="3200400" cy="3657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bike rental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07280" y="2544909"/>
            <a:ext cx="5713182" cy="3657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CUSTOMERS FEEDBACK &amp; RATINGS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33747" y="2994729"/>
            <a:ext cx="5813850" cy="3657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Authentication &amp; Authorization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Online bike rental system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5"/>
            <a:ext cx="6800850" cy="132588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2803ED57-1A43-46A8-BC98-811CA2CD7E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084832"/>
            <a:ext cx="3200400" cy="365760"/>
          </a:xfrm>
        </p:spPr>
        <p:txBody>
          <a:bodyPr/>
          <a:lstStyle/>
          <a:p>
            <a:r>
              <a:rPr lang="en-US" dirty="0"/>
              <a:t>Global presence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899" y="2496312"/>
            <a:ext cx="3714017" cy="11887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Bike rental services available in many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Absence of a comprehensive system in Nepal.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5DD7E283-D713-4AC9-9B8C-608BBA10A8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685032"/>
            <a:ext cx="3691156" cy="365760"/>
          </a:xfrm>
        </p:spPr>
        <p:txBody>
          <a:bodyPr/>
          <a:lstStyle/>
          <a:p>
            <a:r>
              <a:rPr lang="en-US" b="1" dirty="0"/>
              <a:t>Financial Constraints</a:t>
            </a:r>
            <a:endParaRPr lang="en-US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3965A28E-5CC3-459C-83AA-167F9F4CE0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37760" y="4050792"/>
            <a:ext cx="3200400" cy="1188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Motorcycles are expensive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Rental services make riding accessible to a wider audience.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9BB8B2E0-57A3-43A4-859A-28669F14F8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4400" y="2221992"/>
            <a:ext cx="6800850" cy="365760"/>
          </a:xfrm>
        </p:spPr>
        <p:txBody>
          <a:bodyPr/>
          <a:lstStyle/>
          <a:p>
            <a:r>
              <a:rPr lang="en-US" dirty="0"/>
              <a:t>To produce a web-based system that allow customer to register and reserve bike online.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6112"/>
            <a:ext cx="9160779" cy="1325880"/>
          </a:xfrm>
        </p:spPr>
        <p:txBody>
          <a:bodyPr/>
          <a:lstStyle/>
          <a:p>
            <a:r>
              <a:rPr lang="en-US" dirty="0"/>
              <a:t>Study of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/>
              <a:t>Maharjan</a:t>
            </a:r>
            <a:r>
              <a:rPr lang="en-ZA" dirty="0"/>
              <a:t> Bikes Rental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This system offered: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noProof="1"/>
              <a:t>Simple design webpage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noProof="1"/>
              <a:t>Bike gallery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noProof="1"/>
              <a:t>USD bike rental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Limitation: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noProof="1"/>
              <a:t>No proper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noProof="1"/>
              <a:t>Some mentioned data couldnot be entered</a:t>
            </a:r>
          </a:p>
          <a:p>
            <a:pPr lvl="1"/>
            <a:endParaRPr lang="en-ZA" noProof="1"/>
          </a:p>
          <a:p>
            <a:pPr lvl="1"/>
            <a:endParaRPr lang="en-ZA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075" y="1098339"/>
            <a:ext cx="5514254" cy="2264112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</a:t>
            </a:r>
            <a:br>
              <a:rPr lang="en-US" dirty="0"/>
            </a:br>
            <a:r>
              <a:rPr lang="en-US" dirty="0"/>
              <a:t>Collection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9725026" cy="1325880"/>
          </a:xfrm>
        </p:spPr>
        <p:txBody>
          <a:bodyPr/>
          <a:lstStyle/>
          <a:p>
            <a:r>
              <a:rPr lang="en-ZA" dirty="0"/>
              <a:t>Function requirement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F7E5E6-2411-4199-BA08-EF574433C58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17197" y="2161983"/>
            <a:ext cx="6307910" cy="4572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User Registration and Authentication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C37629-42BA-462B-B066-292B3B37327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552574" y="2604505"/>
            <a:ext cx="6237156" cy="4572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Bike Listing and Details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AD60F-B816-490D-81D4-73DD13910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52573" y="3994587"/>
            <a:ext cx="4191953" cy="4572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Admin Dashboard</a:t>
            </a:r>
          </a:p>
        </p:txBody>
      </p:sp>
      <p:sp>
        <p:nvSpPr>
          <p:cNvPr id="108" name="Date Placeholder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FA87F56-369B-A6EE-7618-82ED5A77B315}"/>
              </a:ext>
            </a:extLst>
          </p:cNvPr>
          <p:cNvSpPr txBox="1">
            <a:spLocks/>
          </p:cNvSpPr>
          <p:nvPr/>
        </p:nvSpPr>
        <p:spPr>
          <a:xfrm>
            <a:off x="1552574" y="3078258"/>
            <a:ext cx="4797892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Booking and Reservation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C6C1748-BC57-9670-8F9F-DD8168846D95}"/>
              </a:ext>
            </a:extLst>
          </p:cNvPr>
          <p:cNvSpPr txBox="1">
            <a:spLocks/>
          </p:cNvSpPr>
          <p:nvPr/>
        </p:nvSpPr>
        <p:spPr>
          <a:xfrm>
            <a:off x="1552573" y="3513930"/>
            <a:ext cx="4336498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User profile Management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A49AA8B-4BA1-7088-E325-80EADD11553C}"/>
              </a:ext>
            </a:extLst>
          </p:cNvPr>
          <p:cNvSpPr txBox="1">
            <a:spLocks/>
          </p:cNvSpPr>
          <p:nvPr/>
        </p:nvSpPr>
        <p:spPr>
          <a:xfrm>
            <a:off x="1517197" y="4463036"/>
            <a:ext cx="4578803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Rating and Feedback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9725026" cy="1325880"/>
          </a:xfrm>
        </p:spPr>
        <p:txBody>
          <a:bodyPr/>
          <a:lstStyle/>
          <a:p>
            <a:r>
              <a:rPr lang="en-ZA" dirty="0"/>
              <a:t>Non-Function requirement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F7E5E6-2411-4199-BA08-EF574433C58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17197" y="2161983"/>
            <a:ext cx="6307910" cy="4572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User friendly UI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C37629-42BA-462B-B066-292B3B37327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552574" y="2604505"/>
            <a:ext cx="6237156" cy="4572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</p:txBody>
      </p:sp>
      <p:sp>
        <p:nvSpPr>
          <p:cNvPr id="108" name="Date Placeholder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/>
              <a:t>Online bike rental system</a:t>
            </a:r>
            <a:endParaRPr lang="en-US" dirty="0"/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02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{96852D24-F595-457E-82BD-C748C39D2B53}tf33968143_win32</Template>
  <TotalTime>304</TotalTime>
  <Words>358</Words>
  <Application>Microsoft Office PowerPoint</Application>
  <PresentationFormat>Widescreen</PresentationFormat>
  <Paragraphs>115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Calibri</vt:lpstr>
      <vt:lpstr>Times New Roman</vt:lpstr>
      <vt:lpstr>Office Theme</vt:lpstr>
      <vt:lpstr>Online Bike Rental System</vt:lpstr>
      <vt:lpstr>Content</vt:lpstr>
      <vt:lpstr>INTRODUCTION</vt:lpstr>
      <vt:lpstr>Problem statement</vt:lpstr>
      <vt:lpstr>OBJECTIVE</vt:lpstr>
      <vt:lpstr>Study of existing system</vt:lpstr>
      <vt:lpstr>Requirement Collection</vt:lpstr>
      <vt:lpstr>Function requirement</vt:lpstr>
      <vt:lpstr>Non-Function requirement</vt:lpstr>
      <vt:lpstr>FEASIBILITY STUDY</vt:lpstr>
      <vt:lpstr>HIGH LEVEL SYSTEM DESIGN</vt:lpstr>
      <vt:lpstr>PowerPoint Presentation</vt:lpstr>
      <vt:lpstr>METHODOLOGY</vt:lpstr>
      <vt:lpstr>Gantt chart</vt:lpstr>
      <vt:lpstr>EXPECTED OUTCOMES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Bike Rental System</dc:title>
  <dc:creator>Noorullah Khan</dc:creator>
  <cp:lastModifiedBy>Noorullah Khan</cp:lastModifiedBy>
  <cp:revision>5</cp:revision>
  <dcterms:created xsi:type="dcterms:W3CDTF">2024-01-26T02:47:36Z</dcterms:created>
  <dcterms:modified xsi:type="dcterms:W3CDTF">2024-01-26T22:20:51Z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