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4D6AE62-9898-7631-BC75-9AE4AB953F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967" y="249203"/>
            <a:ext cx="2171509" cy="13062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BC66E55-4EE9-B7B0-A845-39E35947C179}"/>
              </a:ext>
            </a:extLst>
          </p:cNvPr>
          <p:cNvSpPr txBox="1"/>
          <p:nvPr/>
        </p:nvSpPr>
        <p:spPr>
          <a:xfrm>
            <a:off x="1499095" y="3903338"/>
            <a:ext cx="8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主页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5F22A6-5ED1-526F-DCF9-1936634ABD32}"/>
              </a:ext>
            </a:extLst>
          </p:cNvPr>
          <p:cNvSpPr txBox="1"/>
          <p:nvPr/>
        </p:nvSpPr>
        <p:spPr>
          <a:xfrm>
            <a:off x="4419606" y="1555501"/>
            <a:ext cx="135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关键词检索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658BE2-1B61-F9C5-4FA8-78B9DF76A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967" y="2005518"/>
            <a:ext cx="2171509" cy="1306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EFA6F19-F808-36EE-1E05-F139DF0565D5}"/>
              </a:ext>
            </a:extLst>
          </p:cNvPr>
          <p:cNvSpPr txBox="1"/>
          <p:nvPr/>
        </p:nvSpPr>
        <p:spPr>
          <a:xfrm>
            <a:off x="4293577" y="3311766"/>
            <a:ext cx="172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相似文件检索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D099F19-B817-54CB-2025-1AD6DF9BA1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499" y="3697304"/>
            <a:ext cx="2171509" cy="1306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9D14C75-01C7-D8AC-8269-2526A1813A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499" y="5287564"/>
            <a:ext cx="2171509" cy="1306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F4817B2-4D09-B1E5-EF35-A7CF4C086082}"/>
              </a:ext>
            </a:extLst>
          </p:cNvPr>
          <p:cNvSpPr txBox="1"/>
          <p:nvPr/>
        </p:nvSpPr>
        <p:spPr>
          <a:xfrm>
            <a:off x="4551477" y="4609353"/>
            <a:ext cx="130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所有法院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E7589F-5A06-9296-4358-6488D7115EE8}"/>
              </a:ext>
            </a:extLst>
          </p:cNvPr>
          <p:cNvSpPr txBox="1"/>
          <p:nvPr/>
        </p:nvSpPr>
        <p:spPr>
          <a:xfrm>
            <a:off x="4551478" y="6201542"/>
            <a:ext cx="130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所有法官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A33317D-E09B-CA66-F167-49A5A204FBF6}"/>
              </a:ext>
            </a:extLst>
          </p:cNvPr>
          <p:cNvCxnSpPr>
            <a:cxnSpLocks/>
          </p:cNvCxnSpPr>
          <p:nvPr/>
        </p:nvCxnSpPr>
        <p:spPr>
          <a:xfrm flipH="1">
            <a:off x="3242898" y="878904"/>
            <a:ext cx="10255" cy="5506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FB1E8F7-B38E-F0FB-F09D-FF09A1E35122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264877" y="902352"/>
            <a:ext cx="7240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260B8B3-96F2-CDC0-EB2C-E8E8EE381A10}"/>
              </a:ext>
            </a:extLst>
          </p:cNvPr>
          <p:cNvCxnSpPr>
            <a:cxnSpLocks/>
          </p:cNvCxnSpPr>
          <p:nvPr/>
        </p:nvCxnSpPr>
        <p:spPr>
          <a:xfrm>
            <a:off x="3264877" y="2681788"/>
            <a:ext cx="7240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4D5DADA-9CF7-D09C-D435-9B9F8819CC6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253153" y="4794019"/>
            <a:ext cx="12983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498AF02-E8C2-5AE2-9A4B-0584255285F1}"/>
              </a:ext>
            </a:extLst>
          </p:cNvPr>
          <p:cNvCxnSpPr>
            <a:cxnSpLocks/>
          </p:cNvCxnSpPr>
          <p:nvPr/>
        </p:nvCxnSpPr>
        <p:spPr>
          <a:xfrm>
            <a:off x="3244367" y="6384512"/>
            <a:ext cx="12983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BBDD818-C1FB-B22B-F355-5B4568DDAECA}"/>
              </a:ext>
            </a:extLst>
          </p:cNvPr>
          <p:cNvCxnSpPr>
            <a:cxnSpLocks/>
          </p:cNvCxnSpPr>
          <p:nvPr/>
        </p:nvCxnSpPr>
        <p:spPr>
          <a:xfrm flipH="1">
            <a:off x="2930771" y="3250189"/>
            <a:ext cx="3121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>
            <a:extLst>
              <a:ext uri="{FF2B5EF4-FFF2-40B4-BE49-F238E27FC236}">
                <a16:creationId xmlns:a16="http://schemas.microsoft.com/office/drawing/2014/main" id="{023754D3-7B8E-E8A2-E4B5-5DE1D7EB2BC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9" y="2597039"/>
            <a:ext cx="2171511" cy="1306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8A8FA967-E7DF-E14A-16CA-76B3C41345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814" y="3697305"/>
            <a:ext cx="2171509" cy="13062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636AA0D7-FC52-890B-A23F-45A372A43F7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814" y="1465657"/>
            <a:ext cx="2171508" cy="13062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0C7EA14C-34C7-1DAC-2694-4B0D0C7AB70E}"/>
              </a:ext>
            </a:extLst>
          </p:cNvPr>
          <p:cNvSpPr txBox="1"/>
          <p:nvPr/>
        </p:nvSpPr>
        <p:spPr>
          <a:xfrm>
            <a:off x="9353405" y="2771955"/>
            <a:ext cx="158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条目详细信息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5FE08C3-64D5-DC0F-C523-7DE98B10F097}"/>
              </a:ext>
            </a:extLst>
          </p:cNvPr>
          <p:cNvSpPr txBox="1"/>
          <p:nvPr/>
        </p:nvSpPr>
        <p:spPr>
          <a:xfrm>
            <a:off x="9208478" y="5003603"/>
            <a:ext cx="199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同法院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法官条目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E38AB1E-4807-FB05-4230-36A343F95A13}"/>
              </a:ext>
            </a:extLst>
          </p:cNvPr>
          <p:cNvCxnSpPr>
            <a:cxnSpLocks/>
            <a:stCxn id="10" idx="3"/>
            <a:endCxn id="43" idx="1"/>
          </p:cNvCxnSpPr>
          <p:nvPr/>
        </p:nvCxnSpPr>
        <p:spPr>
          <a:xfrm>
            <a:off x="7831008" y="4350454"/>
            <a:ext cx="12268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49DA5EA3-17BB-ABBB-D767-29F484D7C3CA}"/>
              </a:ext>
            </a:extLst>
          </p:cNvPr>
          <p:cNvCxnSpPr>
            <a:cxnSpLocks/>
          </p:cNvCxnSpPr>
          <p:nvPr/>
        </p:nvCxnSpPr>
        <p:spPr>
          <a:xfrm>
            <a:off x="8438452" y="2805674"/>
            <a:ext cx="0" cy="3162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3468582-5BD6-0F4F-CF63-110A9FC673F2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831008" y="5940714"/>
            <a:ext cx="613403" cy="14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E5E8DBD1-A19D-5EED-5ACF-C9E8E9884910}"/>
              </a:ext>
            </a:extLst>
          </p:cNvPr>
          <p:cNvCxnSpPr>
            <a:cxnSpLocks/>
          </p:cNvCxnSpPr>
          <p:nvPr/>
        </p:nvCxnSpPr>
        <p:spPr>
          <a:xfrm>
            <a:off x="6185931" y="2809907"/>
            <a:ext cx="2252521" cy="11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E6BE171-3F35-93C3-7FC2-758C22FFC30B}"/>
              </a:ext>
            </a:extLst>
          </p:cNvPr>
          <p:cNvCxnSpPr>
            <a:cxnSpLocks/>
          </p:cNvCxnSpPr>
          <p:nvPr/>
        </p:nvCxnSpPr>
        <p:spPr>
          <a:xfrm>
            <a:off x="6194397" y="901714"/>
            <a:ext cx="39576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E804FCD-93D7-315B-FD98-26B954225846}"/>
              </a:ext>
            </a:extLst>
          </p:cNvPr>
          <p:cNvCxnSpPr>
            <a:cxnSpLocks/>
          </p:cNvCxnSpPr>
          <p:nvPr/>
        </p:nvCxnSpPr>
        <p:spPr>
          <a:xfrm>
            <a:off x="10139335" y="901714"/>
            <a:ext cx="0" cy="563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443AB7A4-554F-2441-3C37-30B7BBA6FE5A}"/>
              </a:ext>
            </a:extLst>
          </p:cNvPr>
          <p:cNvCxnSpPr>
            <a:cxnSpLocks/>
          </p:cNvCxnSpPr>
          <p:nvPr/>
        </p:nvCxnSpPr>
        <p:spPr>
          <a:xfrm>
            <a:off x="6194397" y="2403121"/>
            <a:ext cx="28634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59A84CE4-1C62-BD28-E1F2-CBD4E307186A}"/>
              </a:ext>
            </a:extLst>
          </p:cNvPr>
          <p:cNvCxnSpPr>
            <a:cxnSpLocks/>
            <a:stCxn id="43" idx="0"/>
            <a:endCxn id="46" idx="2"/>
          </p:cNvCxnSpPr>
          <p:nvPr/>
        </p:nvCxnSpPr>
        <p:spPr>
          <a:xfrm flipV="1">
            <a:off x="10143569" y="3141287"/>
            <a:ext cx="4763" cy="556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13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18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华文中宋</vt:lpstr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X1E</dc:creator>
  <cp:lastModifiedBy>程锐杰</cp:lastModifiedBy>
  <cp:revision>7</cp:revision>
  <dcterms:created xsi:type="dcterms:W3CDTF">2023-06-03T09:43:53Z</dcterms:created>
  <dcterms:modified xsi:type="dcterms:W3CDTF">2023-06-03T14:39:28Z</dcterms:modified>
</cp:coreProperties>
</file>