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66" r:id="rId6"/>
    <p:sldId id="264" r:id="rId7"/>
    <p:sldId id="265" r:id="rId8"/>
    <p:sldId id="258" r:id="rId9"/>
    <p:sldId id="259" r:id="rId10"/>
    <p:sldId id="260" r:id="rId11"/>
    <p:sldId id="26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2013-03-29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2013-03-29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cottle.github.com/learnGitBranching/" TargetMode="External"/><Relationship Id="rId2" Type="http://schemas.openxmlformats.org/officeDocument/2006/relationships/hyperlink" Target="https://github.com/progit/progit/tree/master/z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yguo/ml_hackers" TargetMode="External"/><Relationship Id="rId2" Type="http://schemas.openxmlformats.org/officeDocument/2006/relationships/hyperlink" Target="http://www.ituring.com.cn/minibook/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turing.com.cn/article/77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jombo/jekyl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朱伟杰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志书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76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+ .... =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err="1" smtClean="0"/>
              <a:t>hub</a:t>
            </a:r>
            <a:r>
              <a:rPr lang="zh-CN" altLang="en-US" dirty="0" smtClean="0"/>
              <a:t>不仅仅只是开源项目托管</a:t>
            </a:r>
            <a:endParaRPr lang="en-US" altLang="zh-CN" dirty="0" smtClean="0"/>
          </a:p>
          <a:p>
            <a:pPr lvl="1"/>
            <a:r>
              <a:rPr lang="zh-CN" altLang="en-US" dirty="0"/>
              <a:t>超</a:t>
            </a:r>
            <a:r>
              <a:rPr lang="en-US" altLang="zh-CN" dirty="0"/>
              <a:t>350</a:t>
            </a:r>
            <a:r>
              <a:rPr lang="zh-CN" altLang="en-US" dirty="0"/>
              <a:t>个政府项目托管在</a:t>
            </a:r>
            <a:r>
              <a:rPr lang="en-US" altLang="zh-CN" dirty="0" err="1"/>
              <a:t>GitHub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 err="1" smtClean="0"/>
              <a:t>github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yourIdea</a:t>
            </a:r>
            <a:r>
              <a:rPr lang="en-US" altLang="zh-CN" dirty="0" smtClean="0"/>
              <a:t> =....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20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2"/>
              </a:rPr>
              <a:t>https://github.com/progit/progit/tree/master/zh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怪练级的好地方</a:t>
            </a:r>
            <a:r>
              <a:rPr lang="en-US" altLang="zh-CN" dirty="0">
                <a:hlinkClick r:id="rId3"/>
              </a:rPr>
              <a:t>http://pcottle.github.com/learnGitBranching/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54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是什么？有什么特点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SVN/CVS</a:t>
            </a:r>
          </a:p>
          <a:p>
            <a:r>
              <a:rPr lang="zh-CN" altLang="en-US" dirty="0"/>
              <a:t>三</a:t>
            </a:r>
            <a:r>
              <a:rPr lang="zh-CN" altLang="en-US" dirty="0" smtClean="0"/>
              <a:t>种状态</a:t>
            </a:r>
            <a:endParaRPr lang="en-US" altLang="zh-CN" dirty="0" smtClean="0"/>
          </a:p>
          <a:p>
            <a:r>
              <a:rPr lang="zh-CN" altLang="en-US" dirty="0" smtClean="0"/>
              <a:t>基本操作</a:t>
            </a:r>
            <a:endParaRPr lang="en-US" altLang="zh-CN" dirty="0" smtClean="0"/>
          </a:p>
          <a:p>
            <a:r>
              <a:rPr lang="en-US" altLang="zh-CN" dirty="0" smtClean="0"/>
              <a:t>markdown</a:t>
            </a:r>
          </a:p>
          <a:p>
            <a:r>
              <a:rPr lang="en-US" altLang="zh-CN" dirty="0" smtClean="0"/>
              <a:t>Jekyll</a:t>
            </a:r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49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/>
              <a:t>分布式版本控制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速度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高可靠性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对</a:t>
            </a:r>
            <a:r>
              <a:rPr lang="zh-CN" altLang="en-US" dirty="0"/>
              <a:t>非线性开发模式的强力支持（允许上千个并行开发的分支）</a:t>
            </a:r>
          </a:p>
          <a:p>
            <a:pPr marL="0" indent="0">
              <a:buNone/>
            </a:pPr>
            <a:r>
              <a:rPr lang="zh-CN" altLang="en-US" dirty="0" smtClean="0"/>
              <a:t>     完全分布式（最强叉的一点，完全不依赖网络）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  有能力</a:t>
            </a:r>
            <a:r>
              <a:rPr lang="zh-CN" altLang="en-US" dirty="0"/>
              <a:t>高效管理类似</a:t>
            </a:r>
            <a:r>
              <a:rPr lang="en-US" altLang="zh-CN" dirty="0"/>
              <a:t>Linux </a:t>
            </a:r>
            <a:r>
              <a:rPr lang="zh-CN" altLang="en-US" dirty="0"/>
              <a:t>内核一样的超大规模项目（速度和数据量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698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SVN/CVS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84784"/>
            <a:ext cx="40290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221088"/>
            <a:ext cx="3895238" cy="18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8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本地仓库和远程仓库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42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三种状态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14" y="2153657"/>
            <a:ext cx="4228572" cy="3419048"/>
          </a:xfrm>
        </p:spPr>
      </p:pic>
    </p:spTree>
    <p:extLst>
      <p:ext uri="{BB962C8B-B14F-4D97-AF65-F5344CB8AC3E}">
        <p14:creationId xmlns:p14="http://schemas.microsoft.com/office/powerpoint/2010/main" val="47319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status/add/</a:t>
            </a:r>
            <a:r>
              <a:rPr lang="en-US" altLang="zh-CN" dirty="0" err="1" smtClean="0"/>
              <a:t>comit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merge/branch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push/pull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remote add/delete/</a:t>
            </a:r>
            <a:r>
              <a:rPr lang="en-US" altLang="zh-CN" dirty="0" err="1" smtClean="0"/>
              <a:t>rm</a:t>
            </a:r>
            <a:endParaRPr lang="en-US" altLang="zh-CN" dirty="0" smtClean="0"/>
          </a:p>
          <a:p>
            <a:r>
              <a:rPr lang="en-US" altLang="zh-CN" dirty="0" smtClean="0"/>
              <a:t>rebase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924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+ Markdown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</a:t>
            </a:r>
            <a:r>
              <a:rPr lang="zh-CN" altLang="en-US" dirty="0" smtClean="0"/>
              <a:t>源文档、开源书籍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www.ituring.com.cn/minibook/19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</a:t>
            </a:r>
            <a:r>
              <a:rPr lang="en-US" altLang="zh-CN" dirty="0" smtClean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github.com/royguo/ml_hackers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Markdown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dirty="0">
                <a:hlinkClick r:id="rId4"/>
              </a:rPr>
              <a:t>http://www.ituring.com.cn/article/775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49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en-US" altLang="zh-CN" dirty="0"/>
              <a:t> + </a:t>
            </a:r>
            <a:r>
              <a:rPr lang="en-US" altLang="zh-CN" dirty="0" smtClean="0"/>
              <a:t>Jekyll = Blog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搭建免费的个人</a:t>
            </a:r>
            <a:r>
              <a:rPr lang="en-US" altLang="zh-CN" dirty="0" smtClean="0"/>
              <a:t>blog</a:t>
            </a:r>
          </a:p>
          <a:p>
            <a:pPr lvl="1"/>
            <a:r>
              <a:rPr lang="en-US" altLang="zh-CN" dirty="0">
                <a:hlinkClick r:id="rId2"/>
              </a:rPr>
              <a:t>https://github.com/mojombo/jekyll/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60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189</Words>
  <Application>Microsoft Office PowerPoint</Application>
  <PresentationFormat>全屏显示(4:3)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Git介绍</vt:lpstr>
      <vt:lpstr>大纲</vt:lpstr>
      <vt:lpstr>简介</vt:lpstr>
      <vt:lpstr>Git vs SVN/CVS</vt:lpstr>
      <vt:lpstr>本地仓库和远程仓库</vt:lpstr>
      <vt:lpstr>三种状态</vt:lpstr>
      <vt:lpstr>基本命令</vt:lpstr>
      <vt:lpstr>github + Markdown </vt:lpstr>
      <vt:lpstr>github + Jekyll = Blog</vt:lpstr>
      <vt:lpstr>github + .... = ?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Git介绍</dc:title>
  <dc:creator>kenvi</dc:creator>
  <cp:lastModifiedBy>kenvi</cp:lastModifiedBy>
  <cp:revision>34</cp:revision>
  <dcterms:created xsi:type="dcterms:W3CDTF">2013-03-27T13:42:19Z</dcterms:created>
  <dcterms:modified xsi:type="dcterms:W3CDTF">2013-03-29T05:59:34Z</dcterms:modified>
</cp:coreProperties>
</file>