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51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1AA02-6400-4851-BBB1-C06DA3521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9EC41D-2B32-4956-99C1-5B034AF58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6581D-C1A7-4DD4-833A-07546AC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B6889-ABF3-48E0-B2FF-D103EB5B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F9C83-2CEE-4ED1-BDFF-E9E14A9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5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0912-360E-4BEF-83E7-E51F7F22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694D7-73DE-4D49-AD2D-5DCCC724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46BA-926D-4064-85A4-1D6F64D9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E0CB6-0258-492C-BC58-7A19185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B5A1D-7F86-46C3-B258-A0237398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6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AAA70-69BA-426B-8B08-DFA6CF0EB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37A99F-2928-46BE-8FF5-299309D9A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86AA4-D26B-4B58-A29E-6BA6DE27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250B-E9DD-48BA-A571-C72B150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70C2-EF80-46DC-B636-EFB0E8AC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1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FD1E-65F2-4FC6-9513-820DD867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9B734-7079-4003-B0A1-48701860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FDB6F-22D3-44D7-9487-D5102590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F5FA6-8DE3-43E7-B6F9-61DFC50D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C184C-B8AB-4B06-BF7E-71298DFB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8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AC56D-258C-4B2D-AD43-BD7D60C0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DB76A-7041-49A8-9FBB-455A9834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E5A13-05AB-4459-B58A-B32E33A9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57E21-78A0-4C95-A5BA-FF164C50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7F55D-FFA6-4F21-A5A9-3B4B2580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CDCC4-A584-4E81-8258-72DCC25F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7D150-4634-48D1-9C3A-EBA056459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7D385-7006-4781-BDD7-BFE5E4C5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D33C9-74C2-41D3-A776-5A842704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CD042-ED4D-4B25-9AA7-9F16704C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87ABF8-0B14-4CC8-8F0E-B81DEA41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22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2E4F-927A-4153-ACCB-9DECC0BF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23BDD-A27C-4BF7-B43E-ACD9D2C3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131CB-2B6D-4B78-98BA-42E48E2D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793B1-4F07-45FB-B8C7-C8FF6EA89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29685F-F1E7-4BF8-932F-E1F74998F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A4A976-12EB-49B4-ADDA-BC999BE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46339-7B21-4E4A-BCE7-AF2A6738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CB5525-BAD5-46BC-B6A4-CA7DF25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993A3-2D24-424C-BCC1-76651903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93450D-E787-4D2E-B6E5-B28390DB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DFC1E8-5809-4AB3-A812-3D864F45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CC8DB-0B9E-474C-AA78-3F265D98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9969C-54C4-4BAA-9E38-185E6853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E2722D-6920-4562-903C-4AAAE9F7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170AA-D2D4-4237-8A4A-F96CB055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A7CEA-05CB-4F77-868C-BA1E8FB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3581E-C392-4785-9F90-8D973D6A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DD987-8B5C-4299-9A67-D4A2A90D1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52DED-95CE-4CF1-867B-82AD5A2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241DF-B175-4A4E-A8B8-01249AAC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D35CD-536A-458B-B0A7-0E93C1A6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2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BA917-B673-48AA-BE76-A3F3B46A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B68EF0-F938-4DCA-ADF4-B22DCDE14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5A980-9522-4C0C-A539-2836D9A4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F79D2-C955-487D-90AB-506B3C9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83C36-6FB8-4C8C-9EB7-5066721C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D999D-C493-4EE4-AE25-60668386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04ADC0-45A2-4C33-B8AE-C529082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598E5-34FF-44B1-A67E-5679669C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4ADDF-D602-4896-B542-0269BE72E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3C32-5FEA-4EE7-92C7-D5AC8BCB0D37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DCC29-5C38-42D0-A581-E2C26D484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0C44A-4B4F-4319-8E92-51476B64A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4BD2-DC25-4128-B01F-3231872F5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CABEF-B957-436A-8C11-85E15C170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修改机房配置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（自动）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4A410-AAE9-46D5-AF12-42A637DE3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4365518"/>
            <a:ext cx="9144000" cy="1655762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因为软件同步安装会产生环境的问题，实验前需要同学们花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1-2min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修改本机的环境以便顺利运行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Oracle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。修改步骤如下：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B751BCA-E073-4AD9-8BD3-3006222E30A4}"/>
              </a:ext>
            </a:extLst>
          </p:cNvPr>
          <p:cNvSpPr txBox="1"/>
          <p:nvPr/>
        </p:nvSpPr>
        <p:spPr>
          <a:xfrm>
            <a:off x="2155613" y="195225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盘下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oracle-config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文件夹，双击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oracle_rewrite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.bat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 即可完成环境配置的修改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447AA7-E89B-451A-BFC4-8E1CA16E68DB}"/>
              </a:ext>
            </a:extLst>
          </p:cNvPr>
          <p:cNvSpPr txBox="1"/>
          <p:nvPr/>
        </p:nvSpPr>
        <p:spPr>
          <a:xfrm>
            <a:off x="74968" y="7221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修改配置：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B92FB0-B5B7-AA60-9582-B98062EA085D}"/>
              </a:ext>
            </a:extLst>
          </p:cNvPr>
          <p:cNvSpPr txBox="1"/>
          <p:nvPr/>
        </p:nvSpPr>
        <p:spPr>
          <a:xfrm>
            <a:off x="74968" y="4631450"/>
            <a:ext cx="4072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可能会出现口令失效的报错：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解决方法：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sqlplus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在开始界面中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搜索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可以找到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输入</a:t>
            </a:r>
            <a:r>
              <a:rPr lang="en-US" altLang="zh-CN" sz="18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</a:t>
            </a:r>
            <a:r>
              <a:rPr lang="zh-CN" altLang="zh-CN" sz="18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123456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登陆一遍后 重新设置登陆密码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123456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两遍，然后进入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developer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进行连接即可。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如果角色选择</a:t>
            </a:r>
            <a:r>
              <a:rPr lang="en-US" altLang="zh-CN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SYSDBA</a:t>
            </a:r>
            <a:r>
              <a:rPr lang="zh-CN" altLang="en-US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报错，则</a:t>
            </a:r>
            <a:r>
              <a:rPr lang="zh-CN" altLang="en-US" sz="1800" kern="100" dirty="0" smtClean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角色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 默认值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489A9F-26F5-6F69-7379-B30E3047C92C}"/>
              </a:ext>
            </a:extLst>
          </p:cNvPr>
          <p:cNvSpPr txBox="1"/>
          <p:nvPr/>
        </p:nvSpPr>
        <p:spPr>
          <a:xfrm>
            <a:off x="0" y="3622510"/>
            <a:ext cx="1415772" cy="83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2400" b="1" kern="22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可能问题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87526B-6F24-8B5B-73A2-554C9F908F5F}"/>
              </a:ext>
            </a:extLst>
          </p:cNvPr>
          <p:cNvSpPr txBox="1"/>
          <p:nvPr/>
        </p:nvSpPr>
        <p:spPr>
          <a:xfrm>
            <a:off x="74968" y="9880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连接操作：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3E61EB-0D43-3648-87EF-966D8C4853E6}"/>
              </a:ext>
            </a:extLst>
          </p:cNvPr>
          <p:cNvSpPr txBox="1"/>
          <p:nvPr/>
        </p:nvSpPr>
        <p:spPr>
          <a:xfrm>
            <a:off x="225328" y="1815232"/>
            <a:ext cx="417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、进入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developer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，手动创建连接，输入主机名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:localhost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dirty="0" smtClean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zh-CN" altLang="en-US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sys</a:t>
            </a:r>
            <a:r>
              <a:rPr lang="zh-CN" altLang="en-US" sz="1800" dirty="0" smtClean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 smtClean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角色选择：</a:t>
            </a:r>
            <a:r>
              <a:rPr lang="en-US" altLang="zh-CN" sz="1800" dirty="0" smtClean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SYSDBA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密码</a:t>
            </a:r>
            <a:r>
              <a:rPr lang="zh-CN" altLang="en-US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:123456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A011AE-3433-8B2E-AFD4-D28EF14C67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80186" y="1427097"/>
            <a:ext cx="7236846" cy="52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138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修改机房配置 （自动）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修改机房配置</dc:title>
  <dc:creator>孙 鸿涛</dc:creator>
  <cp:lastModifiedBy>Administrator</cp:lastModifiedBy>
  <cp:revision>15</cp:revision>
  <dcterms:created xsi:type="dcterms:W3CDTF">2023-10-21T11:30:26Z</dcterms:created>
  <dcterms:modified xsi:type="dcterms:W3CDTF">2024-11-11T05:09:03Z</dcterms:modified>
</cp:coreProperties>
</file>