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1" r:id="rId5"/>
    <p:sldId id="267" r:id="rId6"/>
    <p:sldId id="264" r:id="rId7"/>
    <p:sldId id="270" r:id="rId8"/>
    <p:sldId id="265" r:id="rId9"/>
    <p:sldId id="271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5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3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13-14</a:t>
            </a:r>
            <a:r>
              <a:rPr lang="zh-CN" altLang="en-US" dirty="0"/>
              <a:t>周实验课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调度策略模拟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模拟教材里所有调度算法，包括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FCFS (20%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RR(q) (q=1 10%</a:t>
            </a:r>
            <a:r>
              <a:rPr lang="zh-CN" altLang="en-US" dirty="0"/>
              <a:t>；</a:t>
            </a:r>
            <a:r>
              <a:rPr lang="en-US" altLang="zh-CN" dirty="0"/>
              <a:t>q=4 10%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SPN (20%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SRT (20%)</a:t>
            </a:r>
            <a:endParaRPr lang="en-US" altLang="zh-CN" dirty="0"/>
          </a:p>
          <a:p>
            <a:r>
              <a:rPr lang="en-US" altLang="zh-CN" dirty="0"/>
              <a:t>HRRN (</a:t>
            </a:r>
            <a:r>
              <a:rPr lang="en-US" dirty="0"/>
              <a:t>20%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Feedback(q=2^i)  -- </a:t>
            </a:r>
            <a:r>
              <a:rPr lang="zh-CN" altLang="en-US" dirty="0"/>
              <a:t>不考虑饥饿情况，已实现做为例子参考。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2500"/>
          </a:bodyPr>
          <a:lstStyle/>
          <a:p>
            <a:pPr marL="0" indent="0">
              <a:buNone/>
            </a:pPr>
            <a:r>
              <a:rPr lang="zh-CN" altLang="en-US" dirty="0"/>
              <a:t>请看文件 </a:t>
            </a:r>
            <a:r>
              <a:rPr lang="en-US" altLang="zh-CN" dirty="0"/>
              <a:t>process.txt</a:t>
            </a:r>
            <a:endParaRPr lang="en-US" altLang="zh-CN" dirty="0"/>
          </a:p>
          <a:p>
            <a:r>
              <a:rPr lang="zh-CN" altLang="en-US" dirty="0"/>
              <a:t>每一行是一个进程的信息，从左到右依次是：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进程</a:t>
            </a:r>
            <a:r>
              <a:rPr lang="en-US" altLang="zh-CN" dirty="0"/>
              <a:t>id(char)</a:t>
            </a:r>
            <a:r>
              <a:rPr lang="zh-CN" altLang="en-US" dirty="0"/>
              <a:t>，到达时刻</a:t>
            </a:r>
            <a:r>
              <a:rPr lang="en-US" altLang="zh-CN" dirty="0"/>
              <a:t>(int)</a:t>
            </a:r>
            <a:r>
              <a:rPr lang="zh-CN" altLang="en-US" dirty="0"/>
              <a:t>，服务时长</a:t>
            </a:r>
            <a:r>
              <a:rPr lang="en-US" altLang="zh-CN" dirty="0"/>
              <a:t>(int)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Process</a:t>
            </a:r>
            <a:r>
              <a:rPr lang="zh-CN" altLang="en-US" dirty="0"/>
              <a:t>类里我们还记录了两个</a:t>
            </a:r>
            <a:r>
              <a:rPr lang="zh-CN" altLang="en-US" dirty="0"/>
              <a:t>关键变量，</a:t>
            </a:r>
            <a:endParaRPr lang="zh-CN" altLang="en-US" dirty="0"/>
          </a:p>
          <a:p>
            <a:pPr lvl="1"/>
            <a:r>
              <a:rPr lang="en-US" altLang="zh-CN" dirty="0"/>
              <a:t>done</a:t>
            </a:r>
            <a:r>
              <a:rPr lang="zh-CN" altLang="en-US" dirty="0"/>
              <a:t>表示这个进程在本次调度前已累计运行多长时间了</a:t>
            </a:r>
            <a:endParaRPr lang="zh-CN" altLang="en-US" dirty="0"/>
          </a:p>
          <a:p>
            <a:pPr lvl="1"/>
            <a:r>
              <a:rPr lang="en-US" altLang="zh-CN" dirty="0" err="1"/>
              <a:t>tSelect</a:t>
            </a:r>
            <a:r>
              <a:rPr lang="zh-CN" altLang="en-US" dirty="0"/>
              <a:t>表示这个进程最近被调度运行是在何时。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为简化，我们假设：</a:t>
            </a:r>
            <a:endParaRPr lang="en-US" altLang="zh-CN" dirty="0"/>
          </a:p>
          <a:p>
            <a:pPr lvl="1"/>
            <a:r>
              <a:rPr lang="zh-CN" altLang="en-US" dirty="0"/>
              <a:t>进程始终不会发生阻塞；</a:t>
            </a:r>
            <a:endParaRPr lang="en-US" altLang="zh-CN" dirty="0"/>
          </a:p>
          <a:p>
            <a:pPr lvl="1"/>
            <a:r>
              <a:rPr lang="zh-CN" altLang="en-US" sz="2400" dirty="0">
                <a:sym typeface="+mn-ea"/>
              </a:rPr>
              <a:t>数据文件中，</a:t>
            </a:r>
            <a:r>
              <a:rPr lang="zh-CN" altLang="en-US" dirty="0"/>
              <a:t>进程按到达时刻升序排序；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数据文件中，</a:t>
            </a:r>
            <a:r>
              <a:rPr lang="zh-CN" altLang="en-US" dirty="0"/>
              <a:t>同一时刻最多只有一个进程到达。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050" y="125730"/>
            <a:ext cx="2402840" cy="942975"/>
          </a:xfrm>
        </p:spPr>
        <p:txBody>
          <a:bodyPr>
            <a:normAutofit fontScale="90000"/>
          </a:bodyPr>
          <a:p>
            <a:r>
              <a:rPr lang="zh-CN" altLang="en-US"/>
              <a:t>实验</a:t>
            </a:r>
            <a:r>
              <a:rPr lang="zh-CN" altLang="en-US"/>
              <a:t>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410" y="1002030"/>
            <a:ext cx="11424285" cy="554863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设计对不同调度算法的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统一框架</a:t>
            </a:r>
            <a:endParaRPr lang="zh-CN" altLang="en-US">
              <a:sym typeface="+mn-ea"/>
            </a:endParaRPr>
          </a:p>
          <a:p>
            <a:r>
              <a:rPr lang="zh-CN" altLang="en-US"/>
              <a:t>可自行设计。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也可以考虑使用提供的框架</a:t>
            </a:r>
            <a:r>
              <a:rPr lang="en-US" altLang="zh-CN"/>
              <a:t> Dispatch </a:t>
            </a:r>
            <a:r>
              <a:rPr lang="zh-CN" altLang="en-US"/>
              <a:t>基类，该类的想法</a:t>
            </a:r>
            <a:r>
              <a:rPr lang="zh-CN" altLang="en-US"/>
              <a:t>是每个时刻，都在：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看下是否有新进程到达，有则</a:t>
            </a:r>
            <a:r>
              <a:rPr lang="en-US" altLang="zh-CN">
                <a:sym typeface="+mn-ea"/>
              </a:rPr>
              <a:t>insert</a:t>
            </a:r>
            <a:r>
              <a:rPr lang="zh-CN" altLang="en-US">
                <a:sym typeface="+mn-ea"/>
              </a:rPr>
              <a:t>到等待调度的进程的数据结构中</a:t>
            </a:r>
            <a:endParaRPr lang="en-US" altLang="zh-CN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/>
              <a:t>看下当前有进程在运行吗，</a:t>
            </a:r>
            <a:endParaRPr lang="zh-CN" altLang="en-US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/>
              <a:t>没有的话，调度运行下一个进程（</a:t>
            </a:r>
            <a:r>
              <a:rPr lang="en-US" altLang="zh-CN"/>
              <a:t>handleNext</a:t>
            </a:r>
            <a:r>
              <a:rPr lang="zh-CN" altLang="en-US"/>
              <a:t>），即根据具体的调度算法</a:t>
            </a:r>
            <a:r>
              <a:rPr lang="en-US" altLang="zh-CN"/>
              <a:t>select</a:t>
            </a:r>
            <a:r>
              <a:rPr lang="zh-CN" altLang="en-US"/>
              <a:t>下一个进程来调度运行</a:t>
            </a:r>
            <a:endParaRPr lang="en-US" altLang="zh-CN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>
                <a:sym typeface="+mn-ea"/>
              </a:rPr>
              <a:t>有的</a:t>
            </a:r>
            <a:r>
              <a:rPr lang="zh-CN" altLang="en-US">
                <a:sym typeface="+mn-ea"/>
              </a:rPr>
              <a:t>话，考虑是否继续执行当前进程（goOnRunning）</a:t>
            </a:r>
            <a:endParaRPr lang="zh-CN" altLang="en-US">
              <a:sym typeface="+mn-ea"/>
            </a:endParaRP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>
                <a:sym typeface="+mn-ea"/>
              </a:rPr>
              <a:t>继续的话，那就进入下一个时刻</a:t>
            </a:r>
            <a:r>
              <a:rPr lang="zh-CN" altLang="en-US">
                <a:sym typeface="+mn-ea"/>
              </a:rPr>
              <a:t>了</a:t>
            </a:r>
            <a:endParaRPr lang="zh-CN" altLang="en-US">
              <a:sym typeface="+mn-ea"/>
            </a:endParaRP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>
                <a:sym typeface="+mn-ea"/>
              </a:rPr>
              <a:t>不继续的话，看下</a:t>
            </a:r>
            <a:r>
              <a:rPr lang="zh-CN" altLang="en-US">
                <a:sym typeface="+mn-ea"/>
              </a:rPr>
              <a:t>进程是否完成</a:t>
            </a:r>
            <a:r>
              <a:rPr lang="zh-CN" altLang="en-US">
                <a:sym typeface="+mn-ea"/>
              </a:rPr>
              <a:t>了，</a:t>
            </a:r>
            <a:endParaRPr lang="zh-CN" altLang="en-US">
              <a:sym typeface="+mn-ea"/>
            </a:endParaRPr>
          </a:p>
          <a:p>
            <a:pPr marL="1885950" lvl="3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>
                <a:sym typeface="+mn-ea"/>
              </a:rPr>
              <a:t>没完成的话，若无进程在等待执行（</a:t>
            </a:r>
            <a:r>
              <a:rPr lang="en-US" altLang="zh-CN">
                <a:sym typeface="+mn-ea"/>
              </a:rPr>
              <a:t>nowaiting</a:t>
            </a:r>
            <a:r>
              <a:rPr lang="zh-CN" altLang="en-US">
                <a:sym typeface="+mn-ea"/>
              </a:rPr>
              <a:t>），则继续执行当前进程</a:t>
            </a:r>
            <a:r>
              <a:rPr lang="zh-CN" altLang="en-US">
                <a:sym typeface="+mn-ea"/>
              </a:rPr>
              <a:t>并进入下一时刻</a:t>
            </a:r>
            <a:r>
              <a:rPr lang="zh-CN" altLang="en-US">
                <a:sym typeface="+mn-ea"/>
              </a:rPr>
              <a:t>；若有进程在等，则把当前进程</a:t>
            </a:r>
            <a:r>
              <a:rPr lang="en-US" altLang="zh-CN">
                <a:sym typeface="+mn-ea"/>
              </a:rPr>
              <a:t>insert</a:t>
            </a:r>
            <a:r>
              <a:rPr lang="zh-CN" altLang="en-US">
                <a:sym typeface="+mn-ea"/>
              </a:rPr>
              <a:t>到等待调度的数据结构</a:t>
            </a:r>
            <a:r>
              <a:rPr lang="zh-CN" altLang="en-US">
                <a:sym typeface="+mn-ea"/>
              </a:rPr>
              <a:t>中，并</a:t>
            </a:r>
            <a:r>
              <a:rPr lang="en-US" altLang="zh-CN">
                <a:sym typeface="+mn-ea"/>
              </a:rPr>
              <a:t>handleNext</a:t>
            </a:r>
            <a:endParaRPr lang="en-US" altLang="zh-CN">
              <a:sym typeface="+mn-ea"/>
            </a:endParaRPr>
          </a:p>
          <a:p>
            <a:pPr marL="1885950" lvl="3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/>
              <a:t>完成的话，直接</a:t>
            </a:r>
            <a:r>
              <a:rPr lang="en-US" altLang="zh-CN"/>
              <a:t>handleNex</a:t>
            </a:r>
            <a:r>
              <a:rPr lang="en-US" altLang="zh-CN"/>
              <a:t>t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若采用提供的框架，</a:t>
            </a:r>
            <a:r>
              <a:rPr lang="zh-CN" altLang="en-US" dirty="0"/>
              <a:t>则每个调度算法，都需实现四个函数</a:t>
            </a:r>
            <a:endParaRPr lang="en-US" altLang="zh-CN" dirty="0"/>
          </a:p>
          <a:p>
            <a:r>
              <a:rPr lang="en-US" altLang="zh-CN" dirty="0" err="1"/>
              <a:t>nowaitting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是否没有进程在等待调度运行。</a:t>
            </a:r>
            <a:endParaRPr lang="en-US" altLang="zh-CN" dirty="0"/>
          </a:p>
          <a:p>
            <a:r>
              <a:rPr lang="en-US" altLang="zh-CN" dirty="0"/>
              <a:t>insert 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把一个进程</a:t>
            </a:r>
            <a:r>
              <a:rPr lang="en-US" altLang="zh-CN" dirty="0" err="1"/>
              <a:t>proNew</a:t>
            </a:r>
            <a:r>
              <a:rPr lang="zh-CN" altLang="en-US" dirty="0"/>
              <a:t>插入到等待调度的进程的数据结构中，</a:t>
            </a:r>
            <a:r>
              <a:rPr lang="en-US" altLang="zh-CN" dirty="0" err="1"/>
              <a:t>isNewProcess</a:t>
            </a:r>
            <a:r>
              <a:rPr lang="zh-CN" altLang="en-US" dirty="0"/>
              <a:t>是说该进程是刚来的，还是运行态返回就绪态（有些调度算法可能需要这个</a:t>
            </a:r>
            <a:r>
              <a:rPr lang="zh-CN" altLang="en-US" dirty="0"/>
              <a:t>参数）。</a:t>
            </a:r>
            <a:endParaRPr lang="en-US" altLang="zh-CN" dirty="0"/>
          </a:p>
          <a:p>
            <a:r>
              <a:rPr lang="en-US" altLang="zh-CN" dirty="0"/>
              <a:t>select</a:t>
            </a:r>
            <a:r>
              <a:rPr lang="zh-CN" altLang="en-US" dirty="0"/>
              <a:t>：在所有等待调度</a:t>
            </a:r>
            <a:r>
              <a:rPr lang="zh-CN" altLang="en-US" dirty="0"/>
              <a:t>的进程中，按照当前的调度算法，应该选择哪一个运行</a:t>
            </a:r>
            <a:endParaRPr lang="en-US" altLang="zh-CN" dirty="0"/>
          </a:p>
          <a:p>
            <a:r>
              <a:rPr lang="en-US" altLang="zh-CN" dirty="0" err="1"/>
              <a:t>goOnRunning</a:t>
            </a:r>
            <a:r>
              <a:rPr lang="en-US" altLang="zh-CN" dirty="0"/>
              <a:t>: </a:t>
            </a:r>
            <a:r>
              <a:rPr lang="zh-CN" altLang="en-US" dirty="0"/>
              <a:t>在当前时刻，是否继续执行该进程。</a:t>
            </a:r>
            <a:r>
              <a:rPr lang="zh-CN" altLang="en-US" dirty="0"/>
              <a:t>利用函数</a:t>
            </a:r>
            <a:r>
              <a:rPr lang="en-US" altLang="zh-CN" dirty="0" err="1"/>
              <a:t>getCurrentTimeStamp</a:t>
            </a:r>
            <a:r>
              <a:rPr lang="en-US" altLang="zh-CN" dirty="0"/>
              <a:t>()</a:t>
            </a:r>
            <a:r>
              <a:rPr lang="zh-CN" altLang="en-US" dirty="0"/>
              <a:t>可得到当前时刻。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r>
              <a:rPr lang="zh-CN" altLang="en-US"/>
              <a:t>结果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5355" y="1526540"/>
            <a:ext cx="8709025" cy="22612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35355" y="4002405"/>
            <a:ext cx="4971415" cy="2332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19825" y="4707890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生成的输出文件</a:t>
            </a:r>
            <a:r>
              <a:rPr lang="en-US" altLang="zh-CN" sz="2000"/>
              <a:t>result.txt</a:t>
            </a:r>
            <a:r>
              <a:rPr lang="zh-CN" altLang="en-US" sz="2000"/>
              <a:t>里</a:t>
            </a:r>
            <a:endParaRPr lang="zh-CN" altLang="en-US" sz="2000"/>
          </a:p>
          <a:p>
            <a:r>
              <a:rPr lang="zh-CN" altLang="en-US" sz="2000"/>
              <a:t>显示了不同调度策略下，</a:t>
            </a:r>
            <a:endParaRPr lang="zh-CN" altLang="en-US" sz="2000"/>
          </a:p>
          <a:p>
            <a:r>
              <a:rPr lang="zh-CN" altLang="en-US" sz="2000"/>
              <a:t>各个时刻运行的进程的</a:t>
            </a:r>
            <a:r>
              <a:rPr lang="en-US" altLang="zh-CN" sz="2000"/>
              <a:t>ID</a:t>
            </a:r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您有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/>
              <a:t>节</a:t>
            </a:r>
            <a:r>
              <a:rPr lang="zh-CN" altLang="en-US" dirty="0"/>
              <a:t>实验课来完成这次实验</a:t>
            </a:r>
            <a:endParaRPr lang="en-US" altLang="zh-CN" dirty="0"/>
          </a:p>
          <a:p>
            <a:r>
              <a:rPr lang="zh-CN" altLang="en-US" dirty="0"/>
              <a:t>今天实验课结束时，务必</a:t>
            </a:r>
            <a:r>
              <a:rPr lang="zh-CN" altLang="en-US" dirty="0"/>
              <a:t>自己保存好您的代码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8800"/>
          </a:xfrm>
        </p:spPr>
        <p:txBody>
          <a:bodyPr>
            <a:normAutofit lnSpcReduction="10000"/>
          </a:bodyPr>
          <a:p>
            <a:r>
              <a:rPr lang="zh-CN" altLang="en-US"/>
              <a:t>提前完成的同学请勿离开，可以考虑下能否提升</a:t>
            </a:r>
            <a:r>
              <a:rPr lang="zh-CN" altLang="en-US"/>
              <a:t>效率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280150" y="2646680"/>
            <a:ext cx="5399405" cy="34963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950595" y="2739390"/>
            <a:ext cx="5144770" cy="35572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统一的调度框架是共性</a:t>
            </a:r>
            <a:endParaRPr lang="zh-CN" altLang="en-US" sz="2800"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具体的调度策略是个性</a:t>
            </a:r>
            <a:endParaRPr lang="zh-CN" altLang="en-US" sz="28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任何现实存在的事物都是共性和个性的有机统一，共性寓于个性之中，没有离开个性的共性，也没有离开共性的个性。</a:t>
            </a:r>
            <a:endParaRPr lang="zh-CN" altLang="en-US" sz="28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0150" y="6133465"/>
            <a:ext cx="5399405" cy="460375"/>
          </a:xfrm>
          <a:prstGeom prst="rect">
            <a:avLst/>
          </a:prstGeom>
          <a:solidFill>
            <a:srgbClr val="E55437"/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FF00"/>
                </a:solidFill>
              </a:rPr>
              <a:t>都是社会主义接班人，你添砖，我加瓦</a:t>
            </a:r>
            <a:endParaRPr lang="zh-CN" altLang="en-US" sz="2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ZGY4Mjg4M2YwNTNlNjQ4ZjQzMjNiNTU3NzYwNWVmOD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WPS 演示</Application>
  <PresentationFormat>宽屏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第12周实验课</vt:lpstr>
      <vt:lpstr>实验任务</vt:lpstr>
      <vt:lpstr>实验数据</vt:lpstr>
      <vt:lpstr>实验要求</vt:lpstr>
      <vt:lpstr>实验说明</vt:lpstr>
      <vt:lpstr>实验结果</vt:lpstr>
      <vt:lpstr>实验报告</vt:lpstr>
      <vt:lpstr>其它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第九周实验课</dc:title>
  <dc:creator>zitong chen</dc:creator>
  <cp:lastModifiedBy>大洋儿</cp:lastModifiedBy>
  <cp:revision>69</cp:revision>
  <dcterms:created xsi:type="dcterms:W3CDTF">2022-04-14T12:43:00Z</dcterms:created>
  <dcterms:modified xsi:type="dcterms:W3CDTF">2024-12-02T16:32:55Z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9735AC4878A041C5893C660FDA3C7784_12</vt:lpwstr>
  </property>
  <property fmtid="{D5CDD505-2E9C-101B-9397-08002B2CF9AE}" pid="3" name="KSOProductBuildVer">
    <vt:lpwstr>2052-12.1.0.18912</vt:lpwstr>
  </property>
</Properties>
</file>