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1" r:id="rId5"/>
    <p:sldId id="270" r:id="rId6"/>
    <p:sldId id="260" r:id="rId7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8DD39-7ED7-4ACA-B8CF-D6AE8F392B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4C066-0682-49BD-A2F7-6E0060F076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/>
              <a:t>15</a:t>
            </a:r>
            <a:r>
              <a:rPr lang="zh-CN" altLang="en-US"/>
              <a:t>周</a:t>
            </a:r>
            <a:r>
              <a:rPr lang="zh-CN" altLang="en-US" dirty="0"/>
              <a:t>实验课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dirty="0"/>
              <a:t>磁盘调度算法模拟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模拟教材里所有磁盘调度算法，包括</a:t>
            </a:r>
            <a:r>
              <a:rPr lang="en-US" altLang="zh-CN" dirty="0"/>
              <a:t>:</a:t>
            </a:r>
            <a:endParaRPr lang="en-US" altLang="zh-CN" dirty="0"/>
          </a:p>
          <a:p>
            <a:r>
              <a:rPr lang="zh-CN" altLang="en-US" dirty="0"/>
              <a:t>先进先出，</a:t>
            </a:r>
            <a:r>
              <a:rPr lang="en-US" altLang="zh-CN" dirty="0"/>
              <a:t>FIFO(</a:t>
            </a:r>
            <a:r>
              <a:rPr lang="zh-CN" altLang="en-US" dirty="0"/>
              <a:t>已实现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电梯算法</a:t>
            </a:r>
            <a:r>
              <a:rPr lang="en-US" altLang="zh-CN" dirty="0"/>
              <a:t>/</a:t>
            </a:r>
            <a:r>
              <a:rPr lang="zh-CN" altLang="en-US" dirty="0"/>
              <a:t>扫描算法，</a:t>
            </a:r>
            <a:r>
              <a:rPr lang="en-US" altLang="zh-CN" dirty="0"/>
              <a:t>SCAN(</a:t>
            </a:r>
            <a:r>
              <a:rPr lang="zh-CN" altLang="en-US" dirty="0"/>
              <a:t>默认</a:t>
            </a:r>
            <a:r>
              <a:rPr lang="zh-CN" altLang="en-US" dirty="0">
                <a:solidFill>
                  <a:srgbClr val="FF0000"/>
                </a:solidFill>
              </a:rPr>
              <a:t>不</a:t>
            </a:r>
            <a:r>
              <a:rPr lang="zh-CN" altLang="en-US" dirty="0"/>
              <a:t>使用</a:t>
            </a:r>
            <a:r>
              <a:rPr lang="en-US" altLang="zh-CN" dirty="0"/>
              <a:t>LOOK</a:t>
            </a:r>
            <a:r>
              <a:rPr lang="zh-CN" altLang="en-US" dirty="0"/>
              <a:t>策略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zh-CN" dirty="0" err="1"/>
              <a:t>DiskScheduler.h</a:t>
            </a:r>
            <a:r>
              <a:rPr lang="zh-CN" altLang="en-US" dirty="0"/>
              <a:t>文件里面已有基类和主函数，您需要继承基类实现</a:t>
            </a:r>
            <a:r>
              <a:rPr lang="en-US" altLang="zh-CN" dirty="0"/>
              <a:t>execute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先进先出调度已实现作为参考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构造函数中所需输入：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第一个参数：磁盘请求序列作为</a:t>
            </a:r>
            <a:r>
              <a:rPr lang="en-US" altLang="zh-CN" dirty="0">
                <a:sym typeface="+mn-ea"/>
              </a:rPr>
              <a:t>requests</a:t>
            </a:r>
            <a:r>
              <a:rPr lang="zh-CN" altLang="en-US" dirty="0">
                <a:sym typeface="+mn-ea"/>
              </a:rPr>
              <a:t>给出，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最后一个参数：磁头初始位置（默认</a:t>
            </a:r>
            <a:r>
              <a:rPr lang="en-US" altLang="zh-CN" dirty="0">
                <a:sym typeface="+mn-ea"/>
              </a:rPr>
              <a:t>0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/>
          </a:p>
          <a:p>
            <a:pPr marL="514350" indent="-514350">
              <a:buAutoNum type="arabicPeriod"/>
            </a:pP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派生类名</a:t>
            </a:r>
            <a:r>
              <a:rPr lang="en-US" altLang="zh-CN"/>
              <a:t>SCANDiskScheduler</a:t>
            </a:r>
            <a:r>
              <a:rPr lang="zh-CN" altLang="en-US" dirty="0"/>
              <a:t>不可修改，可添加新成员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需要输出执行顺序和总磁头移动数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初始</a:t>
            </a:r>
            <a:r>
              <a:rPr lang="zh-CN" altLang="en-US" dirty="0"/>
              <a:t>磁头移动方向约定为</a:t>
            </a:r>
            <a:r>
              <a:rPr lang="zh-CN" altLang="en-US" dirty="0">
                <a:solidFill>
                  <a:srgbClr val="FF0000"/>
                </a:solidFill>
              </a:rPr>
              <a:t>从小到大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实验结果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44600" y="3547957"/>
            <a:ext cx="970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FIFO</a:t>
            </a:r>
            <a:r>
              <a:rPr lang="zh-CN" altLang="en-US" sz="2800" dirty="0"/>
              <a:t>执行结果，磁头初始位置默认为</a:t>
            </a:r>
            <a:r>
              <a:rPr lang="en-US" altLang="zh-CN" sz="2800" dirty="0"/>
              <a:t>0</a:t>
            </a:r>
            <a:endParaRPr lang="en-US" altLang="zh-CN" sz="2800" dirty="0"/>
          </a:p>
          <a:p>
            <a:r>
              <a:rPr lang="zh-CN" altLang="en-US" sz="2800" dirty="0"/>
              <a:t>提供</a:t>
            </a:r>
            <a:r>
              <a:rPr lang="en-US" altLang="zh-CN" sz="2800" dirty="0"/>
              <a:t>main.cpp</a:t>
            </a:r>
            <a:r>
              <a:rPr lang="zh-CN" altLang="en-US" sz="2800" dirty="0"/>
              <a:t>文件进行测试</a:t>
            </a:r>
            <a:endParaRPr lang="en-US" altLang="zh-CN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3716" y="2150110"/>
            <a:ext cx="6864568" cy="873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7540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提交时间：</a:t>
            </a:r>
            <a:r>
              <a:rPr lang="en-US" altLang="zh-CN" dirty="0">
                <a:sym typeface="+mn-ea"/>
              </a:rPr>
              <a:t>12</a:t>
            </a:r>
            <a:r>
              <a:rPr lang="zh-CN" altLang="en-US" dirty="0">
                <a:sym typeface="+mn-ea"/>
              </a:rPr>
              <a:t>月</a:t>
            </a:r>
            <a:r>
              <a:rPr lang="en-US" altLang="zh-CN" dirty="0">
                <a:sym typeface="+mn-ea"/>
              </a:rPr>
              <a:t>24</a:t>
            </a:r>
            <a:r>
              <a:rPr lang="zh-CN" altLang="en-US" dirty="0">
                <a:sym typeface="+mn-ea"/>
              </a:rPr>
              <a:t>日</a:t>
            </a:r>
            <a:r>
              <a:rPr lang="en-US" altLang="zh-CN" dirty="0">
                <a:sym typeface="+mn-ea"/>
              </a:rPr>
              <a:t>23:59:59</a:t>
            </a:r>
            <a:r>
              <a:rPr lang="zh-CN" altLang="en-US" dirty="0">
                <a:sym typeface="+mn-ea"/>
              </a:rPr>
              <a:t>前。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提交内容：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新建一个文件夹，重命名为</a:t>
            </a:r>
            <a:r>
              <a:rPr lang="en-US" altLang="zh-CN" dirty="0">
                <a:sym typeface="+mn-ea"/>
              </a:rPr>
              <a:t> lab12_</a:t>
            </a:r>
            <a:r>
              <a:rPr lang="zh-CN" altLang="en-US" dirty="0">
                <a:sym typeface="+mn-ea"/>
              </a:rPr>
              <a:t>学号。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该文件夹下，包含文件：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一个空文件，命名为您的姓名（主要是防止有同学打错学号，多一个排查的方法）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代码文件，</a:t>
            </a:r>
            <a:r>
              <a:rPr lang="en-US" dirty="0" err="1">
                <a:sym typeface="+mn-ea"/>
              </a:rPr>
              <a:t>DiskScheduler</a:t>
            </a:r>
            <a:r>
              <a:rPr lang="en-US" altLang="zh-CN" dirty="0" err="1">
                <a:sym typeface="+mn-ea"/>
              </a:rPr>
              <a:t>.h</a:t>
            </a:r>
            <a:r>
              <a:rPr lang="zh-CN" altLang="en-US" dirty="0" err="1">
                <a:sym typeface="+mn-ea"/>
              </a:rPr>
              <a:t>（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在第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7</a:t>
            </a:r>
            <a:r>
              <a:rPr lang="zh-CN" altLang="en-US" dirty="0" err="1">
                <a:solidFill>
                  <a:srgbClr val="FF0000"/>
                </a:solidFill>
                <a:sym typeface="+mn-ea"/>
              </a:rPr>
              <a:t>行里，</a:t>
            </a:r>
            <a:r>
              <a:rPr lang="en-US" altLang="zh-CN">
                <a:solidFill>
                  <a:srgbClr val="FF0000"/>
                </a:solidFill>
              </a:rPr>
              <a:t>sid("mysid")</a:t>
            </a:r>
            <a:r>
              <a:rPr lang="zh-CN" altLang="en-US">
                <a:solidFill>
                  <a:srgbClr val="FF0000"/>
                </a:solidFill>
              </a:rPr>
              <a:t>，</a:t>
            </a:r>
            <a:r>
              <a:rPr lang="en-US" altLang="zh-CN">
                <a:solidFill>
                  <a:srgbClr val="FF0000"/>
                </a:solidFill>
              </a:rPr>
              <a:t>mysid</a:t>
            </a:r>
            <a:r>
              <a:rPr lang="zh-CN" altLang="en-US">
                <a:solidFill>
                  <a:srgbClr val="FF0000"/>
                </a:solidFill>
              </a:rPr>
              <a:t>换成您的学号</a:t>
            </a:r>
            <a:r>
              <a:rPr lang="zh-CN" altLang="en-US"/>
              <a:t>）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sym typeface="+mn-ea"/>
              </a:rPr>
              <a:t>将该文件夹压缩为</a:t>
            </a:r>
            <a:r>
              <a:rPr lang="en-US" altLang="zh-CN" dirty="0">
                <a:sym typeface="+mn-ea"/>
              </a:rPr>
              <a:t> lab12_</a:t>
            </a:r>
            <a:r>
              <a:rPr lang="zh-CN" altLang="en-US" dirty="0">
                <a:sym typeface="+mn-ea"/>
              </a:rPr>
              <a:t>学号</a:t>
            </a:r>
            <a:r>
              <a:rPr lang="en-US" altLang="zh-CN" dirty="0">
                <a:sym typeface="+mn-ea"/>
              </a:rPr>
              <a:t>.zip </a:t>
            </a:r>
            <a:r>
              <a:rPr lang="zh-CN" altLang="en-US" dirty="0">
                <a:sym typeface="+mn-ea"/>
              </a:rPr>
              <a:t>上交。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db09819-e731-4e6e-a9de-8ce8b6c26cd9"/>
  <p:tag name="COMMONDATA" val="eyJoZGlkIjoiOTRkNmFmZjRjMzI3MTQ3ZWFlYjhlZWM3YzFkOWNmNT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470</Words>
  <Application>WPS 演示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第15周实验课</vt:lpstr>
      <vt:lpstr>实验任务</vt:lpstr>
      <vt:lpstr>实验说明</vt:lpstr>
      <vt:lpstr>实验结果</vt:lpstr>
      <vt:lpstr>实验提交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第九周实验课</dc:title>
  <dc:creator>zitong chen</dc:creator>
  <cp:lastModifiedBy>大洋儿</cp:lastModifiedBy>
  <cp:revision>77</cp:revision>
  <dcterms:created xsi:type="dcterms:W3CDTF">2022-04-14T12:43:00Z</dcterms:created>
  <dcterms:modified xsi:type="dcterms:W3CDTF">2024-12-16T15:40:20Z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2125D6E233DB406A99B4BFEC665CED56_12</vt:lpwstr>
  </property>
  <property fmtid="{D5CDD505-2E9C-101B-9397-08002B2CF9AE}" pid="3" name="KSOProductBuildVer">
    <vt:lpwstr>2052-12.1.0.19302</vt:lpwstr>
  </property>
</Properties>
</file>