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hyperlink" Target="http://www.cplusplus.com/reference/mutex/mutex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第六周实验课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互斥实验：</a:t>
            </a:r>
            <a:endParaRPr lang="zh-CN" altLang="en-US" dirty="0"/>
          </a:p>
          <a:p>
            <a:r>
              <a:rPr lang="zh-CN" altLang="en-US" dirty="0"/>
              <a:t>简单模拟</a:t>
            </a:r>
            <a:r>
              <a:rPr lang="zh-CN" altLang="en-US" dirty="0">
                <a:sym typeface="+mn-ea"/>
              </a:rPr>
              <a:t>无界缓冲区</a:t>
            </a:r>
            <a:r>
              <a:rPr lang="zh-CN" altLang="en-US" dirty="0"/>
              <a:t>生产者消费者问题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" y="109220"/>
            <a:ext cx="10899775" cy="1325880"/>
          </a:xfrm>
        </p:spPr>
        <p:txBody>
          <a:bodyPr/>
          <a:lstStyle/>
          <a:p>
            <a:r>
              <a:rPr lang="zh-CN" altLang="en-US" dirty="0"/>
              <a:t>实验：模拟无界缓冲区生产者消费者问题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245" y="14350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熟悉 </a:t>
            </a:r>
            <a:r>
              <a:rPr lang="en-US" altLang="zh-CN" dirty="0"/>
              <a:t>mutex 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>
                <a:hlinkClick r:id="rId1"/>
              </a:rPr>
              <a:t>mutex - C++ Reference (cplusplus.com)</a:t>
            </a:r>
            <a:endParaRPr lang="pt-BR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5470" y="2467610"/>
            <a:ext cx="4832985" cy="4082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914515" y="2189480"/>
            <a:ext cx="4962525" cy="37795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14515" y="6154420"/>
            <a:ext cx="4801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不使用</a:t>
            </a:r>
            <a:r>
              <a:rPr lang="en-US" altLang="zh-CN"/>
              <a:t>mutex</a:t>
            </a:r>
            <a:r>
              <a:rPr lang="zh-CN" altLang="en-US"/>
              <a:t>，则线程的相对执行速度不可控，输出可能是乱序的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" y="111760"/>
            <a:ext cx="9888855" cy="7829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实验：模拟</a:t>
            </a:r>
            <a:r>
              <a:rPr lang="zh-CN" altLang="en-US" dirty="0">
                <a:sym typeface="+mn-ea"/>
              </a:rPr>
              <a:t>无界缓冲区</a:t>
            </a:r>
            <a:r>
              <a:rPr lang="zh-CN" altLang="en-US" dirty="0"/>
              <a:t>生产者消费者问题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9348" y="1220040"/>
            <a:ext cx="5218691" cy="4909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当需要独占缓冲区时，不使用信号量，使用</a:t>
            </a:r>
            <a:r>
              <a:rPr lang="en-US" altLang="zh-CN" sz="2400" dirty="0"/>
              <a:t>mutex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假设缓冲区无限大小，有若干生产者和若干消费者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可参考左侧图的思路并完善</a:t>
            </a:r>
            <a:r>
              <a:rPr lang="en-US" altLang="zh-CN" sz="2400" dirty="0">
                <a:sym typeface="+mn-ea"/>
              </a:rPr>
              <a:t>practice.cpp</a:t>
            </a:r>
            <a:r>
              <a:rPr lang="zh-CN" altLang="en-US" sz="2400" dirty="0">
                <a:sym typeface="+mn-ea"/>
              </a:rPr>
              <a:t>里的代码（只需补充 producer和</a:t>
            </a:r>
            <a:r>
              <a:rPr lang="en-US" altLang="zh-CN" sz="2400" dirty="0">
                <a:sym typeface="+mn-ea"/>
              </a:rPr>
              <a:t>consumer</a:t>
            </a:r>
            <a:r>
              <a:rPr lang="zh-CN" altLang="en-US" sz="2400" dirty="0">
                <a:sym typeface="+mn-ea"/>
              </a:rPr>
              <a:t>两个函数的内容）。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也</a:t>
            </a:r>
            <a:r>
              <a:rPr lang="zh-CN" altLang="en-US" sz="2400" dirty="0"/>
              <a:t>可抛开一切，按自己的思路从零实现。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0" y="998643"/>
            <a:ext cx="5218693" cy="5531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" y="111760"/>
            <a:ext cx="9888855" cy="7829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实验：模拟</a:t>
            </a:r>
            <a:r>
              <a:rPr lang="zh-CN" altLang="en-US" dirty="0">
                <a:sym typeface="+mn-ea"/>
              </a:rPr>
              <a:t>无界缓冲区</a:t>
            </a:r>
            <a:r>
              <a:rPr lang="zh-CN" altLang="en-US" dirty="0"/>
              <a:t>生产者消费者问题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955" y="761365"/>
            <a:ext cx="11214100" cy="2667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选择完善</a:t>
            </a:r>
            <a:r>
              <a:rPr lang="en-US" altLang="zh-CN" sz="2400" dirty="0">
                <a:sym typeface="+mn-ea"/>
              </a:rPr>
              <a:t>practice.cpp</a:t>
            </a:r>
            <a:r>
              <a:rPr lang="zh-CN" altLang="en-US" sz="2400" dirty="0">
                <a:sym typeface="+mn-ea"/>
              </a:rPr>
              <a:t>代码的，里头有四个参数：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/>
              <a:t>	int iNumOfProducers=3;</a:t>
            </a:r>
            <a:r>
              <a:rPr lang="en-US" altLang="zh-CN" sz="2400" dirty="0"/>
              <a:t> </a:t>
            </a:r>
            <a:r>
              <a:rPr lang="zh-CN" altLang="en-US" sz="2400" dirty="0"/>
              <a:t>	int iNumOfConsumers=1;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int iPeriodOfProducer=2;</a:t>
            </a:r>
            <a:r>
              <a:rPr lang="en-US" altLang="zh-CN" sz="2400" dirty="0"/>
              <a:t>  //</a:t>
            </a:r>
            <a:r>
              <a:rPr lang="zh-CN" altLang="en-US" sz="2400" dirty="0"/>
              <a:t>代表每隔多久生产一个产品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int iPeriodOfConsumer=1;</a:t>
            </a:r>
            <a:r>
              <a:rPr lang="en-US" altLang="zh-CN" sz="2400" dirty="0"/>
              <a:t> //</a:t>
            </a:r>
            <a:r>
              <a:rPr lang="zh-CN" altLang="en-US" sz="2400" dirty="0"/>
              <a:t>代表每隔多久消费一个产品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之所以设置后两个参数，是为了方便大家观察输出结果，不然就只能看到在快速刷屏输出。请大家多试试运行不同参数，实践是检验真理的唯一标准。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9590" y="3355340"/>
            <a:ext cx="7115810" cy="3194685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9509125" y="4056380"/>
            <a:ext cx="2141855" cy="2116455"/>
          </a:xfrm>
          <a:prstGeom prst="wedgeRectCallout">
            <a:avLst>
              <a:gd name="adj1" fmla="val -199629"/>
              <a:gd name="adj2" fmla="val -52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</a:t>
            </a:r>
            <a:r>
              <a:rPr lang="en-US" altLang="zh-CN"/>
              <a:t>run</a:t>
            </a:r>
            <a:r>
              <a:rPr lang="zh-CN" altLang="en-US"/>
              <a:t>的时候，可以跟上四个参数的值作为输入，并不需要在代码中改值及重新编译。</a:t>
            </a:r>
            <a:endParaRPr lang="zh-CN" altLang="en-US"/>
          </a:p>
          <a:p>
            <a:pPr algn="ctr"/>
            <a:r>
              <a:rPr lang="zh-CN" altLang="en-US"/>
              <a:t>不带参数则视为使用参数的默认值。</a:t>
            </a:r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270510" y="5016500"/>
            <a:ext cx="1342390" cy="886460"/>
          </a:xfrm>
          <a:prstGeom prst="wedgeRectCallout">
            <a:avLst>
              <a:gd name="adj1" fmla="val 59933"/>
              <a:gd name="adj2" fmla="val 101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按</a:t>
            </a:r>
            <a:r>
              <a:rPr lang="en-US" altLang="zh-CN"/>
              <a:t>Ctrl+C</a:t>
            </a:r>
            <a:r>
              <a:rPr lang="zh-CN" altLang="en-US"/>
              <a:t>可终止运行。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实验提交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不计分，无需提交。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提前完成的同学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请不要离开</a:t>
            </a:r>
            <a:r>
              <a:rPr lang="zh-CN" altLang="en-US" dirty="0">
                <a:sym typeface="+mn-ea"/>
              </a:rPr>
              <a:t>，可以自习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也可以刷刷题锤炼自己。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每个优秀的人，都有一段沉默的时光。那段时光，是付出了很多努力，却得不到结果的日子，我们把它叫做扎根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https://leetcode-cn.com/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https://www.nowcoder.com/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547024af-2afe-40b9-bec7-3d1d1d593606"/>
  <p:tag name="COMMONDATA" val="eyJoZGlkIjoiOTRkNmFmZjRjMzI3MTQ3ZWFlYjhlZWM3YzFkOWNmNT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演示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第五周实验课</vt:lpstr>
      <vt:lpstr>实验：模拟无界缓冲区生产者消费者问题</vt:lpstr>
      <vt:lpstr>实验：模拟无界缓冲区生产者消费者问题</vt:lpstr>
      <vt:lpstr>实验：模拟无界缓冲区生产者消费者问题</vt:lpstr>
      <vt:lpstr>实验提交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zitong chen</dc:creator>
  <cp:lastModifiedBy>WPS_1226590731</cp:lastModifiedBy>
  <cp:revision>21</cp:revision>
  <dcterms:created xsi:type="dcterms:W3CDTF">2022-03-17T23:08:00Z</dcterms:created>
  <dcterms:modified xsi:type="dcterms:W3CDTF">2024-10-18T06:12:09Z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5A7D7EDA0BF14A8A974E864FFDA831FB_12</vt:lpwstr>
  </property>
  <property fmtid="{D5CDD505-2E9C-101B-9397-08002B2CF9AE}" pid="3" name="KSOProductBuildVer">
    <vt:lpwstr>2052-12.1.0.18276</vt:lpwstr>
  </property>
</Properties>
</file>