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EF40-E7C7-4CD3-9032-F53BB984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051D-C7B4-4681-9B9C-B9823C91E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hyperlink" Target="https://news.cctv.com/2023/10/03/ARTIVo3phPAoE2eJsAAJD2vv230926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第七周实验课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简单模拟读者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10" y="109487"/>
            <a:ext cx="7696200" cy="1325563"/>
          </a:xfrm>
        </p:spPr>
        <p:txBody>
          <a:bodyPr/>
          <a:lstStyle/>
          <a:p>
            <a:r>
              <a:rPr lang="zh-CN" altLang="en-US" dirty="0"/>
              <a:t>实验：模拟读者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450" y="1435100"/>
            <a:ext cx="10515600" cy="172783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熟悉 </a:t>
            </a:r>
            <a:r>
              <a:rPr lang="en-US" altLang="zh-CN" dirty="0"/>
              <a:t>semaphore </a:t>
            </a:r>
            <a:r>
              <a:rPr lang="zh-CN" altLang="en-US" dirty="0"/>
              <a:t>的使用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建议使用</a:t>
            </a:r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头文件</a:t>
            </a:r>
            <a:r>
              <a:rPr lang="en-US" altLang="zh-CN" dirty="0"/>
              <a:t> </a:t>
            </a:r>
            <a:r>
              <a:rPr lang="en-US" altLang="zh-CN" dirty="0" err="1">
                <a:sym typeface="+mn-ea"/>
              </a:rPr>
              <a:t>semaphore.h</a:t>
            </a:r>
            <a:endParaRPr lang="en-US" altLang="zh-CN" dirty="0" err="1">
              <a:sym typeface="+mn-ea"/>
            </a:endParaRPr>
          </a:p>
          <a:p>
            <a:pPr marL="0" indent="0">
              <a:buNone/>
            </a:pPr>
            <a:r>
              <a:rPr lang="zh-CN" altLang="en-US" dirty="0" err="1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sem_init</a:t>
            </a:r>
            <a:r>
              <a:rPr lang="zh-CN" altLang="en-US" dirty="0" err="1">
                <a:sym typeface="+mn-ea"/>
              </a:rPr>
              <a:t>初始化时，将第二个参数</a:t>
            </a:r>
            <a:r>
              <a:rPr lang="en-US" altLang="zh-CN" dirty="0" err="1">
                <a:sym typeface="+mn-ea"/>
              </a:rPr>
              <a:t>pshared</a:t>
            </a:r>
            <a:r>
              <a:rPr lang="zh-CN" altLang="en-US" dirty="0" err="1">
                <a:sym typeface="+mn-ea"/>
              </a:rPr>
              <a:t>设为</a:t>
            </a:r>
            <a:r>
              <a:rPr lang="en-US" altLang="zh-CN" dirty="0">
                <a:sym typeface="+mn-ea"/>
              </a:rPr>
              <a:t>0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5" y="3255457"/>
            <a:ext cx="7609072" cy="3263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32" y="398988"/>
            <a:ext cx="7450394" cy="782767"/>
          </a:xfrm>
        </p:spPr>
        <p:txBody>
          <a:bodyPr/>
          <a:lstStyle/>
          <a:p>
            <a:r>
              <a:rPr lang="zh-CN" altLang="en-US" dirty="0"/>
              <a:t>实验：模拟读者</a:t>
            </a:r>
            <a:r>
              <a:rPr lang="en-US" altLang="zh-CN" dirty="0"/>
              <a:t>/</a:t>
            </a:r>
            <a:r>
              <a:rPr lang="zh-CN" altLang="en-US" dirty="0"/>
              <a:t>写者问题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730" y="1898650"/>
            <a:ext cx="5218430" cy="412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假设只有一个读者和写者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>
                <a:sym typeface="+mn-ea"/>
              </a:rPr>
              <a:t>必须使用信号量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en-US" sz="2400" dirty="0">
                <a:sym typeface="+mn-ea"/>
              </a:rPr>
              <a:t>简单模拟即可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本次无参考代码，大家可自由</a:t>
            </a:r>
            <a:r>
              <a:rPr lang="zh-CN" altLang="en-US" sz="2400" dirty="0"/>
              <a:t>发挥</a:t>
            </a:r>
            <a:endParaRPr lang="zh-CN" altLang="en-US" sz="2400" dirty="0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961" y="1459312"/>
            <a:ext cx="537845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提交时间：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29</a:t>
            </a:r>
            <a:r>
              <a:rPr lang="zh-CN" altLang="en-US">
                <a:sym typeface="+mn-ea"/>
              </a:rPr>
              <a:t>日</a:t>
            </a:r>
            <a:r>
              <a:rPr lang="en-US" altLang="zh-CN">
                <a:sym typeface="+mn-ea"/>
              </a:rPr>
              <a:t>23:59:</a:t>
            </a:r>
            <a:r>
              <a:rPr lang="en-US" altLang="zh-CN">
                <a:sym typeface="+mn-ea"/>
              </a:rPr>
              <a:t>59</a:t>
            </a:r>
            <a:r>
              <a:rPr lang="zh-CN" altLang="en-US">
                <a:sym typeface="+mn-ea"/>
              </a:rPr>
              <a:t>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提交内容：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新建一个文件夹，重命名为</a:t>
            </a:r>
            <a:r>
              <a:rPr lang="en-US" altLang="zh-CN">
                <a:sym typeface="+mn-ea"/>
              </a:rPr>
              <a:t> lab5_</a:t>
            </a:r>
            <a:r>
              <a:rPr lang="zh-CN" altLang="en-US">
                <a:sym typeface="+mn-ea"/>
              </a:rPr>
              <a:t>学号。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该文件夹下，包含文件：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一个空文件，命名为您的姓名（主要是防止有同学打错学号，多一个排查的方法）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代码文件，</a:t>
            </a:r>
            <a:r>
              <a:rPr lang="en-US">
                <a:sym typeface="+mn-ea"/>
              </a:rPr>
              <a:t>mycode</a:t>
            </a:r>
            <a:r>
              <a:rPr lang="en-US" altLang="zh-CN">
                <a:sym typeface="+mn-ea"/>
              </a:rPr>
              <a:t>.cpp</a:t>
            </a:r>
            <a:endParaRPr lang="en-US" altLang="zh-CN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一张</a:t>
            </a:r>
            <a:r>
              <a:rPr lang="zh-CN" altLang="en-US">
                <a:sym typeface="+mn-ea"/>
              </a:rPr>
              <a:t>运行结果截图（不限制格式、名称）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将该文件夹压缩为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lab5_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.zip </a:t>
            </a:r>
            <a:r>
              <a:rPr lang="zh-CN" altLang="en-US">
                <a:sym typeface="+mn-ea"/>
              </a:rPr>
              <a:t>上交。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3305" cy="435165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提前完成的同学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请不要离开</a:t>
            </a:r>
            <a:r>
              <a:rPr lang="zh-CN" altLang="en-US" dirty="0">
                <a:sym typeface="+mn-ea"/>
              </a:rPr>
              <a:t>，可以自习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也可以刷刷题锤炼自己。青年如何锤炼成功？“始终把国家富强、民族振兴、人民幸福作为努力志向，自觉使个人成功的果实结在爱国主义这棵常青树上。”</a:t>
            </a:r>
            <a:r>
              <a:rPr lang="zh-CN" altLang="en-US" dirty="0">
                <a:sym typeface="+mn-ea"/>
                <a:hlinkClick r:id="rId1" action="ppaction://hlinkfile"/>
              </a:rPr>
              <a:t>这是习近平总书记的回答。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https://leetcode-cn.com/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https://www.nowcoder.com/</a:t>
            </a:r>
            <a:endParaRPr lang="zh-CN" altLang="en-US" dirty="0"/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rcRect t="5484" b="30078"/>
          <a:stretch>
            <a:fillRect/>
          </a:stretch>
        </p:blipFill>
        <p:spPr>
          <a:xfrm>
            <a:off x="8326755" y="1825625"/>
            <a:ext cx="3683635" cy="4252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GY4Mjg4M2YwNTNlNjQ4ZjQzMjNiNTU3NzYwNWVmO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演示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第六周实验课</vt:lpstr>
      <vt:lpstr>实验：模拟读者/写者问题</vt:lpstr>
      <vt:lpstr>实验：模拟读者/写者问题</vt:lpstr>
      <vt:lpstr>实验提交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zitong chen</dc:creator>
  <cp:lastModifiedBy>大洋儿</cp:lastModifiedBy>
  <cp:revision>17</cp:revision>
  <dcterms:created xsi:type="dcterms:W3CDTF">2022-03-17T23:08:00Z</dcterms:created>
  <dcterms:modified xsi:type="dcterms:W3CDTF">2024-10-21T17:26:57Z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971F64F9753443FD93FB599581EF1DF3_12</vt:lpwstr>
  </property>
  <property fmtid="{D5CDD505-2E9C-101B-9397-08002B2CF9AE}" pid="3" name="KSOProductBuildVer">
    <vt:lpwstr>2052-12.1.0.18608</vt:lpwstr>
  </property>
</Properties>
</file>