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ACEB-7035-415F-8547-519D40E5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CD01-11BD-4355-BEEA-0E20E25B74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死锁避免</a:t>
            </a:r>
            <a:r>
              <a:rPr lang="en-US" altLang="zh-CN" sz="3200" dirty="0"/>
              <a:t>-</a:t>
            </a:r>
            <a:r>
              <a:rPr lang="zh-CN" altLang="en-US" sz="3200" dirty="0"/>
              <a:t>银行家算法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574" y="190090"/>
            <a:ext cx="2750574" cy="981894"/>
          </a:xfrm>
        </p:spPr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74" y="1253330"/>
            <a:ext cx="11422626" cy="4852501"/>
          </a:xfrm>
        </p:spPr>
        <p:txBody>
          <a:bodyPr>
            <a:normAutofit/>
          </a:bodyPr>
          <a:lstStyle/>
          <a:p>
            <a:r>
              <a:rPr lang="zh-CN" altLang="en-US" dirty="0"/>
              <a:t>掌握并实现教材</a:t>
            </a:r>
            <a:r>
              <a:rPr lang="en-US" altLang="zh-CN" dirty="0"/>
              <a:t>174</a:t>
            </a:r>
            <a:r>
              <a:rPr lang="zh-CN" altLang="en-US" dirty="0"/>
              <a:t>页图</a:t>
            </a:r>
            <a:r>
              <a:rPr lang="en-US" altLang="zh-CN" dirty="0"/>
              <a:t>6.9(c)</a:t>
            </a:r>
            <a:r>
              <a:rPr lang="zh-CN" altLang="en-US" dirty="0"/>
              <a:t>银行家算法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测试数据有两份（</a:t>
            </a:r>
            <a:r>
              <a:rPr lang="en-US" altLang="zh-CN" dirty="0"/>
              <a:t>data1</a:t>
            </a:r>
            <a:r>
              <a:rPr lang="zh-CN" altLang="en-US" dirty="0"/>
              <a:t>和</a:t>
            </a:r>
            <a:r>
              <a:rPr lang="en-US" altLang="zh-CN" dirty="0"/>
              <a:t>data2</a:t>
            </a:r>
            <a:r>
              <a:rPr lang="zh-CN" altLang="en-US" dirty="0"/>
              <a:t>），每一份包含：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Claim</a:t>
            </a:r>
            <a:r>
              <a:rPr lang="zh-CN" altLang="en-US" dirty="0"/>
              <a:t>矩阵，存放在</a:t>
            </a:r>
            <a:r>
              <a:rPr lang="en-US" altLang="zh-CN" dirty="0"/>
              <a:t>claim.txt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Resource</a:t>
            </a:r>
            <a:r>
              <a:rPr lang="zh-CN" altLang="en-US" dirty="0"/>
              <a:t>向量，存放在</a:t>
            </a:r>
            <a:r>
              <a:rPr lang="en-US" altLang="zh-CN" dirty="0"/>
              <a:t>resource.txt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Allocation</a:t>
            </a:r>
            <a:r>
              <a:rPr lang="zh-CN" altLang="en-US" dirty="0"/>
              <a:t>矩阵，有</a:t>
            </a:r>
            <a:r>
              <a:rPr lang="en-US" altLang="zh-CN" dirty="0"/>
              <a:t>3</a:t>
            </a:r>
            <a:r>
              <a:rPr lang="zh-CN" altLang="en-US" dirty="0"/>
              <a:t>组，存放在</a:t>
            </a:r>
            <a:r>
              <a:rPr lang="en-US" altLang="zh-CN" dirty="0"/>
              <a:t>alloc1.txt</a:t>
            </a:r>
            <a:r>
              <a:rPr lang="zh-CN" altLang="en-US" dirty="0"/>
              <a:t>，</a:t>
            </a:r>
            <a:r>
              <a:rPr lang="en-US" altLang="zh-CN" dirty="0"/>
              <a:t>alloc2.txt</a:t>
            </a:r>
            <a:r>
              <a:rPr lang="zh-CN" altLang="en-US" dirty="0"/>
              <a:t>，</a:t>
            </a:r>
            <a:r>
              <a:rPr lang="en-US" altLang="zh-CN" dirty="0"/>
              <a:t>alloc3.txt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data1</a:t>
            </a:r>
            <a:r>
              <a:rPr lang="zh-CN" altLang="en-US" dirty="0"/>
              <a:t>里的</a:t>
            </a:r>
            <a:r>
              <a:rPr lang="en-US" altLang="zh-CN" dirty="0"/>
              <a:t>3</a:t>
            </a:r>
            <a:r>
              <a:rPr lang="zh-CN" altLang="en-US" dirty="0"/>
              <a:t>组</a:t>
            </a:r>
            <a:r>
              <a:rPr lang="en-US" altLang="zh-CN" dirty="0"/>
              <a:t>Allocation</a:t>
            </a:r>
            <a:r>
              <a:rPr lang="zh-CN" altLang="en-US" dirty="0"/>
              <a:t>，分别对应教材里图</a:t>
            </a:r>
            <a:r>
              <a:rPr lang="en-US" altLang="zh-CN" dirty="0"/>
              <a:t>6.7(a)</a:t>
            </a:r>
            <a:r>
              <a:rPr lang="zh-CN" altLang="en-US" dirty="0"/>
              <a:t>，图</a:t>
            </a:r>
            <a:r>
              <a:rPr lang="en-US" altLang="zh-CN" dirty="0"/>
              <a:t>6.8(a)</a:t>
            </a:r>
            <a:r>
              <a:rPr lang="zh-CN" altLang="en-US" dirty="0"/>
              <a:t>，图</a:t>
            </a:r>
            <a:r>
              <a:rPr lang="en-US" altLang="zh-CN" dirty="0"/>
              <a:t>6.8(b)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您需要读取测试数据，并判定每一个系统状态是否为安全状态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574" y="190090"/>
            <a:ext cx="2750574" cy="981894"/>
          </a:xfrm>
        </p:spPr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" y="1253490"/>
            <a:ext cx="10615930" cy="4852670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提供的部分代码（例如读数据、测试等）见</a:t>
            </a:r>
            <a:r>
              <a:rPr lang="en-US" altLang="zh-CN" dirty="0"/>
              <a:t>banker.h</a:t>
            </a:r>
            <a:r>
              <a:rPr lang="zh-CN" altLang="en-US" dirty="0"/>
              <a:t>及</a:t>
            </a:r>
            <a:r>
              <a:rPr lang="en-US" altLang="zh-CN" dirty="0"/>
              <a:t>main.cpp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您只需完成关键部分，即</a:t>
            </a:r>
            <a:r>
              <a:rPr lang="en-US" altLang="zh-CN" dirty="0">
                <a:solidFill>
                  <a:srgbClr val="FF0000"/>
                </a:solidFill>
              </a:rPr>
              <a:t>sfae.cpp</a:t>
            </a:r>
            <a:r>
              <a:rPr lang="zh-CN" altLang="en-US" dirty="0">
                <a:solidFill>
                  <a:srgbClr val="FF0000"/>
                </a:solidFill>
              </a:rPr>
              <a:t>里的相关内容。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run</a:t>
            </a:r>
            <a:r>
              <a:rPr lang="zh-CN" altLang="en-US" dirty="0"/>
              <a:t>后面的三个参数分别为：多少个进程</a:t>
            </a:r>
            <a:r>
              <a:rPr lang="en-US" altLang="zh-CN" dirty="0"/>
              <a:t>    </a:t>
            </a:r>
            <a:r>
              <a:rPr lang="zh-CN" altLang="en-US" dirty="0"/>
              <a:t>多少种资源</a:t>
            </a:r>
            <a:r>
              <a:rPr lang="en-US" altLang="zh-CN" dirty="0"/>
              <a:t>    </a:t>
            </a:r>
            <a:r>
              <a:rPr lang="zh-CN" altLang="en-US" dirty="0"/>
              <a:t>数据集</a:t>
            </a:r>
            <a:endParaRPr lang="zh-CN" altLang="en-US" dirty="0"/>
          </a:p>
          <a:p>
            <a:r>
              <a:rPr lang="zh-CN" altLang="en-US" dirty="0"/>
              <a:t>输出只有一行：学号</a:t>
            </a:r>
            <a:r>
              <a:rPr lang="en-US" altLang="zh-CN" dirty="0"/>
              <a:t> </a:t>
            </a:r>
            <a:r>
              <a:rPr lang="zh-CN" altLang="en-US" dirty="0"/>
              <a:t>数据集</a:t>
            </a:r>
            <a:r>
              <a:rPr lang="en-US" altLang="zh-CN" dirty="0"/>
              <a:t> alloc1</a:t>
            </a:r>
            <a:r>
              <a:rPr lang="zh-CN" altLang="en-US" dirty="0"/>
              <a:t>是否</a:t>
            </a:r>
            <a:r>
              <a:rPr lang="en-US" altLang="zh-CN" dirty="0"/>
              <a:t>safe alloc2</a:t>
            </a:r>
            <a:r>
              <a:rPr lang="zh-CN" altLang="en-US" dirty="0"/>
              <a:t>是否</a:t>
            </a:r>
            <a:r>
              <a:rPr lang="en-US" altLang="zh-CN" dirty="0"/>
              <a:t>safe alloc3</a:t>
            </a:r>
            <a:r>
              <a:rPr lang="zh-CN" altLang="en-US" dirty="0"/>
              <a:t>是否</a:t>
            </a:r>
            <a:r>
              <a:rPr lang="en-US" altLang="zh-CN" dirty="0"/>
              <a:t>safe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为测试代码准确性，请自行测试更多的数据。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您如果觉得提供的代码没帮助，可以自己写全部的代码，但恳请告诉老师该如何改进，感激不尽！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0885" y="2022475"/>
            <a:ext cx="9478645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882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lab6_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safe</a:t>
            </a:r>
            <a:r>
              <a:rPr lang="en-US" altLang="zh-CN">
                <a:sym typeface="+mn-ea"/>
              </a:rPr>
              <a:t>.cpp</a:t>
            </a:r>
            <a:r>
              <a:rPr lang="zh-CN" altLang="en-US">
                <a:sym typeface="+mn-ea"/>
              </a:rPr>
              <a:t>（无需提交</a:t>
            </a:r>
            <a:r>
              <a:rPr lang="en-US" altLang="zh-CN">
                <a:sym typeface="+mn-ea"/>
              </a:rPr>
              <a:t>banker.h</a:t>
            </a:r>
            <a:r>
              <a:rPr lang="zh-CN" altLang="en-US">
                <a:sym typeface="+mn-ea"/>
              </a:rPr>
              <a:t>及</a:t>
            </a:r>
            <a:r>
              <a:rPr lang="en-US" altLang="zh-CN">
                <a:sym typeface="+mn-ea"/>
              </a:rPr>
              <a:t>main.cpp</a:t>
            </a:r>
            <a:r>
              <a:rPr lang="zh-CN" altLang="en-US">
                <a:sym typeface="+mn-ea"/>
              </a:rPr>
              <a:t>，即您针对这两个文件的改动将无效）</a:t>
            </a:r>
            <a:endParaRPr lang="en-US" altLang="zh-CN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一张运行结果截图（不限制格式、名称，得包含两次测试结果）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lab6_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252" y="258915"/>
            <a:ext cx="2514600" cy="844243"/>
          </a:xfrm>
        </p:spPr>
        <p:txBody>
          <a:bodyPr/>
          <a:lstStyle/>
          <a:p>
            <a:r>
              <a:rPr lang="zh-CN" altLang="en-US">
                <a:sym typeface="+mn-ea"/>
              </a:rPr>
              <a:t>其他</a:t>
            </a:r>
            <a:endParaRPr lang="zh-CN" altLang="en-US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7770" y="1546225"/>
            <a:ext cx="2952115" cy="3731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8155" y="1102995"/>
            <a:ext cx="767524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sym typeface="+mn-ea"/>
              </a:rPr>
              <a:t>提前完成的同学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请不要离开，</a:t>
            </a:r>
            <a:r>
              <a:rPr lang="zh-CN" altLang="en-US" sz="2800" dirty="0">
                <a:sym typeface="+mn-ea"/>
              </a:rPr>
              <a:t>可以自行实现图</a:t>
            </a:r>
            <a:r>
              <a:rPr lang="en-US" altLang="zh-CN" sz="2800" dirty="0">
                <a:sym typeface="+mn-ea"/>
              </a:rPr>
              <a:t>6.9(b)</a:t>
            </a:r>
            <a:r>
              <a:rPr lang="zh-CN" altLang="en-US" sz="2800" dirty="0">
                <a:sym typeface="+mn-ea"/>
              </a:rPr>
              <a:t>资源分配算法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现实中资源分配是残酷的，占有且等待终究只是梦幻泡影，更多的是抢占。康乾盛世满清闭关锁国举步不前后，被异国联军用长枪大炮轰开国门烧杀抢掠，我华夏几乎毫无还手之力，悲哀地沦为了待宰的羔羊，生生被异国敲断了脊梁骨，民族自信心就此跌落尘埃，崇洋媚外的自卑也就此生根发芽。历经先辈几十代人的奋力拼搏，吾等今日方能再次挺直脊梁。望诸君自强不息，增强历史自觉，坚定文化自信，汇聚人民力量，不久的将来，我华夏定能再创中华文明的新辉煌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7135" y="5278120"/>
            <a:ext cx="2952750" cy="82994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FF00"/>
                </a:solidFill>
              </a:rPr>
              <a:t>手上没剑和有剑不用</a:t>
            </a:r>
            <a:endParaRPr lang="zh-CN" altLang="en-US" sz="2400" b="1">
              <a:solidFill>
                <a:srgbClr val="FFFF00"/>
              </a:solidFill>
            </a:endParaRPr>
          </a:p>
          <a:p>
            <a:pPr algn="ctr"/>
            <a:r>
              <a:rPr lang="zh-CN" altLang="en-US" sz="2400" b="1">
                <a:solidFill>
                  <a:srgbClr val="FFFF00"/>
                </a:solidFill>
              </a:rPr>
              <a:t>是两码事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4e3c63f3-d342-4d09-b515-0799b2a13cbd"/>
  <p:tag name="COMMONDATA" val="eyJoZGlkIjoiOTRkNmFmZjRjMzI3MTQ3ZWFlYjhlZWM3YzFkOWNmNTMifQ=="/>
  <p:tag name="commondata" val="eyJoZGlkIjoiZjRiNmY4NmExY2NlMGRjOWQ0ZWRiN2Y4NzQ1YjAz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黑体</vt:lpstr>
      <vt:lpstr>华文新魏</vt:lpstr>
      <vt:lpstr>仿宋</vt:lpstr>
      <vt:lpstr>Office 主题​​</vt:lpstr>
      <vt:lpstr>1_Office 主题​​</vt:lpstr>
      <vt:lpstr>第七周实验课</vt:lpstr>
      <vt:lpstr>实验任务</vt:lpstr>
      <vt:lpstr>实验任务</vt:lpstr>
      <vt:lpstr>实验提交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第七周实验课</dc:title>
  <dc:creator>zitong chen</dc:creator>
  <cp:lastModifiedBy>大洋儿</cp:lastModifiedBy>
  <cp:revision>33</cp:revision>
  <dcterms:created xsi:type="dcterms:W3CDTF">2022-03-31T15:17:00Z</dcterms:created>
  <dcterms:modified xsi:type="dcterms:W3CDTF">2024-10-28T15:58:37Z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320A170543F04D89B45474B72F330F0B_12</vt:lpwstr>
  </property>
  <property fmtid="{D5CDD505-2E9C-101B-9397-08002B2CF9AE}" pid="3" name="KSOProductBuildVer">
    <vt:lpwstr>2052-12.1.0.18608</vt:lpwstr>
  </property>
</Properties>
</file>