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第九周实验课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在原哲学家问题基础上，增加考虑如下设定：那碗面的数量有限，总量</a:t>
            </a:r>
            <a:r>
              <a:rPr lang="en-US" altLang="zh-CN" dirty="0"/>
              <a:t>n</a:t>
            </a:r>
            <a:r>
              <a:rPr lang="zh-CN" altLang="en-US" dirty="0"/>
              <a:t>（默认</a:t>
            </a:r>
            <a:r>
              <a:rPr lang="en-US" altLang="zh-CN" dirty="0"/>
              <a:t>n=25)</a:t>
            </a:r>
            <a:r>
              <a:rPr lang="zh-CN" altLang="en-US" dirty="0"/>
              <a:t>份。哲学家每次用餐的时候，若已无面，则会永久停止用餐以及思考，若有面，则会吃掉</a:t>
            </a:r>
            <a:r>
              <a:rPr lang="en-US" altLang="zh-CN" dirty="0"/>
              <a:t>1</a:t>
            </a:r>
            <a:r>
              <a:rPr lang="zh-CN" altLang="en-US" dirty="0"/>
              <a:t>份。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实现上述问题，输出面吃完后，这五个哲学家分别吃了多少</a:t>
            </a:r>
            <a:r>
              <a:rPr lang="zh-CN" altLang="en-US" dirty="0">
                <a:sym typeface="+mn-ea"/>
              </a:rPr>
              <a:t>份。</a:t>
            </a:r>
            <a:endParaRPr lang="zh-CN" altLang="en-US" dirty="0">
              <a:sym typeface="+mn-ea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您可能要用到</a:t>
            </a:r>
            <a:r>
              <a:rPr lang="zh-CN" altLang="en-US" dirty="0">
                <a:solidFill>
                  <a:srgbClr val="FF0000"/>
                </a:solidFill>
              </a:rPr>
              <a:t>多线程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信号量</a:t>
            </a:r>
            <a:r>
              <a:rPr lang="zh-CN" altLang="en-US" dirty="0"/>
              <a:t>，请分别回顾</a:t>
            </a:r>
            <a:r>
              <a:rPr lang="zh-CN" dirty="0"/>
              <a:t>之前的这两个实验</a:t>
            </a:r>
            <a:r>
              <a:rPr lang="zh-CN" altLang="en-US" dirty="0"/>
              <a:t>。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过度的互斥会降低效率。原哲学家问题是允许两个哲学家同时吃面的，您</a:t>
            </a:r>
            <a:r>
              <a:rPr lang="zh-CN" altLang="en-US" dirty="0"/>
              <a:t>此次的设计应该也能</a:t>
            </a:r>
            <a:r>
              <a:rPr lang="zh-CN" altLang="en-US" dirty="0"/>
              <a:t>允许两哲学家同时</a:t>
            </a:r>
            <a:r>
              <a:rPr lang="zh-CN" altLang="en-US" dirty="0"/>
              <a:t>吃面。</a:t>
            </a:r>
            <a:endParaRPr lang="zh-CN" alt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关于</a:t>
            </a:r>
            <a:r>
              <a:rPr lang="en-US" altLang="zh-CN" dirty="0"/>
              <a:t>n</a:t>
            </a:r>
            <a:r>
              <a:rPr lang="zh-CN" altLang="en-US" dirty="0"/>
              <a:t>值的输入，不要用</a:t>
            </a:r>
            <a:r>
              <a:rPr lang="en-US" altLang="zh-CN" dirty="0"/>
              <a:t>cin</a:t>
            </a:r>
            <a:r>
              <a:rPr lang="zh-CN" altLang="en-US" dirty="0"/>
              <a:t>，</a:t>
            </a:r>
            <a:r>
              <a:rPr lang="en-US" altLang="zh-CN" dirty="0"/>
              <a:t>scanf</a:t>
            </a:r>
            <a:r>
              <a:rPr lang="zh-CN" altLang="en-US" dirty="0"/>
              <a:t>这些，而是设计成参数的形式，可参考之前的</a:t>
            </a:r>
            <a:r>
              <a:rPr lang="en-US" altLang="zh-CN" dirty="0"/>
              <a:t>main</a:t>
            </a:r>
            <a:r>
              <a:rPr lang="zh-CN" altLang="en-US" dirty="0"/>
              <a:t>函数的处理（例如</a:t>
            </a:r>
            <a:r>
              <a:rPr lang="en-US" altLang="zh-CN" dirty="0"/>
              <a:t>OS_lab6</a:t>
            </a:r>
            <a:r>
              <a:rPr lang="zh-CN" altLang="en-US" dirty="0"/>
              <a:t>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>
                <a:sym typeface="+mn-ea"/>
              </a:rPr>
              <a:t>提交时间：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日</a:t>
            </a:r>
            <a:r>
              <a:rPr lang="en-US" altLang="zh-CN">
                <a:sym typeface="+mn-ea"/>
              </a:rPr>
              <a:t>23:59:</a:t>
            </a:r>
            <a:r>
              <a:rPr lang="en-US" altLang="zh-CN">
                <a:sym typeface="+mn-ea"/>
              </a:rPr>
              <a:t>59</a:t>
            </a:r>
            <a:r>
              <a:rPr lang="zh-CN" altLang="en-US">
                <a:sym typeface="+mn-ea"/>
              </a:rPr>
              <a:t>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提交内容：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新建一个文件夹，重命名为</a:t>
            </a:r>
            <a:r>
              <a:rPr lang="en-US" altLang="zh-CN">
                <a:sym typeface="+mn-ea"/>
              </a:rPr>
              <a:t> lab7_</a:t>
            </a:r>
            <a:r>
              <a:rPr lang="zh-CN" altLang="en-US">
                <a:sym typeface="+mn-ea"/>
              </a:rPr>
              <a:t>学号。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该文件夹下，包含文件：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一个空文件，命名为您的姓名（主要是防止有同学打错学号，多一个排查的方法）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代码文件，</a:t>
            </a:r>
            <a:r>
              <a:rPr lang="en-US">
                <a:sym typeface="+mn-ea"/>
              </a:rPr>
              <a:t>mycode</a:t>
            </a:r>
            <a:r>
              <a:rPr lang="en-US" altLang="zh-CN">
                <a:sym typeface="+mn-ea"/>
              </a:rPr>
              <a:t>.cpp</a:t>
            </a:r>
            <a:endParaRPr lang="en-US" altLang="zh-CN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运行结果截图若干（</a:t>
            </a:r>
            <a:r>
              <a:rPr lang="zh-CN" altLang="en-US">
                <a:sym typeface="+mn-ea"/>
              </a:rPr>
              <a:t>得包含两次</a:t>
            </a:r>
            <a:r>
              <a:rPr lang="en-US" altLang="zh-CN">
                <a:sym typeface="+mn-ea"/>
              </a:rPr>
              <a:t>n=25</a:t>
            </a:r>
            <a:r>
              <a:rPr lang="zh-CN" altLang="en-US">
                <a:sym typeface="+mn-ea"/>
              </a:rPr>
              <a:t>的结果，以及另外两个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值相应的</a:t>
            </a:r>
            <a:r>
              <a:rPr lang="zh-CN" altLang="en-US">
                <a:sym typeface="+mn-ea"/>
              </a:rPr>
              <a:t>结果）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将该文件夹压缩为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lab7_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.zip </a:t>
            </a:r>
            <a:r>
              <a:rPr lang="zh-CN" altLang="en-US">
                <a:sym typeface="+mn-ea"/>
              </a:rPr>
              <a:t>上交。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10" y="202565"/>
            <a:ext cx="2115185" cy="1325880"/>
          </a:xfrm>
        </p:spPr>
        <p:txBody>
          <a:bodyPr/>
          <a:lstStyle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529080"/>
            <a:ext cx="7996555" cy="457136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ym typeface="+mn-ea"/>
              </a:rPr>
              <a:t>提前完成的同学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请不要离开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/>
              <a:t>可以多做点测试，例如改变哲学家的数量，看看是否会发生饥饿，这自古以来</a:t>
            </a:r>
            <a:r>
              <a:rPr lang="zh-CN" altLang="en-US" dirty="0"/>
              <a:t>都是一个很严肃的问题。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民以食为天，我国古代农民起义的爆发多是因为饥饿，例如秦末（陈胜吴广：王侯将相宁有种乎），汉末（巨鹿张角：苍天已死黄天当立），北宋后期（江南方腊，河北田虎，淮西王庆，山东宋江）等等。兴，百姓苦；亡，百姓苦。人民群众才是历史的创造者。人民至上，是中国共产党性质宗旨的集中体现，习总书记指出：“我们追求的发展是造福人民的发展，我们追求的富裕是全体人民共同富裕。”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203565" y="744220"/>
            <a:ext cx="3743960" cy="2815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03565" y="4228465"/>
            <a:ext cx="3744595" cy="2513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204200" y="3592830"/>
            <a:ext cx="3744595" cy="583565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始终坚持人民至上</a:t>
            </a:r>
            <a:endParaRPr lang="zh-CN" altLang="en-US" sz="3200" dirty="0">
              <a:solidFill>
                <a:srgbClr val="FFFF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GY4Mjg4M2YwNTNlNjQ4ZjQzMjNiNTU3NzYwNWVmO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华文楷体</vt:lpstr>
      <vt:lpstr>等线 Light</vt:lpstr>
      <vt:lpstr>等线</vt:lpstr>
      <vt:lpstr>微软雅黑</vt:lpstr>
      <vt:lpstr>Arial Unicode MS</vt:lpstr>
      <vt:lpstr>Calibri</vt:lpstr>
      <vt:lpstr>Office 主题​​</vt:lpstr>
      <vt:lpstr>第八周实验课</vt:lpstr>
      <vt:lpstr>实验任务</vt:lpstr>
      <vt:lpstr>实验提交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第七周实验课</dc:title>
  <dc:creator>zitong chen</dc:creator>
  <cp:lastModifiedBy>大洋儿</cp:lastModifiedBy>
  <cp:revision>41</cp:revision>
  <dcterms:created xsi:type="dcterms:W3CDTF">2022-03-31T15:17:00Z</dcterms:created>
  <dcterms:modified xsi:type="dcterms:W3CDTF">2024-11-04T16:09:36Z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B1E7FA7593A4489CB4639A9511FFA8E3_12</vt:lpwstr>
  </property>
  <property fmtid="{D5CDD505-2E9C-101B-9397-08002B2CF9AE}" pid="3" name="KSOProductBuildVer">
    <vt:lpwstr>2052-12.1.0.18608</vt:lpwstr>
  </property>
</Properties>
</file>