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82" r:id="rId5"/>
    <p:sldId id="274" r:id="rId6"/>
    <p:sldId id="281" r:id="rId7"/>
    <p:sldId id="273" r:id="rId8"/>
    <p:sldId id="276" r:id="rId9"/>
    <p:sldId id="265" r:id="rId10"/>
    <p:sldId id="278" r:id="rId11"/>
    <p:sldId id="280" r:id="rId12"/>
    <p:sldId id="271" r:id="rId13"/>
    <p:sldId id="272" r:id="rId14"/>
    <p:sldId id="266" r:id="rId15"/>
    <p:sldId id="268" r:id="rId16"/>
    <p:sldId id="269" r:id="rId17"/>
    <p:sldId id="257" r:id="rId18"/>
    <p:sldId id="270" r:id="rId19"/>
    <p:sldId id="259" r:id="rId20"/>
    <p:sldId id="264" r:id="rId21"/>
    <p:sldId id="283" r:id="rId22"/>
    <p:sldId id="261" r:id="rId23"/>
    <p:sldId id="277" r:id="rId24"/>
    <p:sldId id="258" r:id="rId25"/>
    <p:sldId id="267" r:id="rId26"/>
    <p:sldId id="284" r:id="rId27"/>
    <p:sldId id="263" r:id="rId28"/>
    <p:sldId id="26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微分换元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Jacobian</a:t>
            </a:r>
            <a:r>
              <a:rPr lang="zh-CN" altLang="en-US" dirty="0" smtClean="0"/>
              <a:t>矩阵：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628800"/>
            <a:ext cx="781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92896"/>
            <a:ext cx="44672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542925"/>
            <a:ext cx="84677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derivative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2286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052736"/>
            <a:ext cx="1123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628800"/>
            <a:ext cx="2543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2348880"/>
            <a:ext cx="9239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420888"/>
            <a:ext cx="1104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transpose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2762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88840"/>
            <a:ext cx="2066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4048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1933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373216"/>
            <a:ext cx="51149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412776"/>
            <a:ext cx="3543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869160"/>
            <a:ext cx="5524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determinant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279" y="1196752"/>
            <a:ext cx="50768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8059" y="2060848"/>
            <a:ext cx="360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2924944"/>
            <a:ext cx="3971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determinant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9144000" cy="156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7677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 determinant / derivative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509120"/>
            <a:ext cx="922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360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420888"/>
            <a:ext cx="3971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Invertible  </a:t>
            </a:r>
            <a:r>
              <a:rPr lang="en-US" altLang="zh-CN" dirty="0" smtClean="0"/>
              <a:t> derivative </a:t>
            </a:r>
            <a:endParaRPr lang="en-US" altLang="zh-C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298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 determinant / inverse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行列式</a:t>
            </a:r>
            <a:r>
              <a:rPr lang="en-US" altLang="zh-CN" dirty="0" smtClean="0"/>
              <a:t>|A|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代数余子式</a:t>
            </a:r>
            <a:r>
              <a:rPr lang="en-US" altLang="zh-CN" dirty="0" err="1" smtClean="0"/>
              <a:t>A_ij</a:t>
            </a: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伴随矩阵 </a:t>
            </a:r>
            <a:r>
              <a:rPr lang="en-US" altLang="zh-CN" dirty="0" smtClean="0"/>
              <a:t>A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逆矩阵 </a:t>
            </a:r>
            <a:r>
              <a:rPr lang="en-US" altLang="zh-CN" dirty="0" smtClean="0"/>
              <a:t>A^-1     A*/|A|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196752"/>
            <a:ext cx="3438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645024"/>
            <a:ext cx="1209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941168"/>
            <a:ext cx="1162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501008"/>
            <a:ext cx="47148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variance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3324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二阶对称矩阵的逆：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主对角线换位，副对角线加负号，同是除行列式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可对角化的矩阵：方阵</a:t>
            </a:r>
            <a:endParaRPr lang="en-US" altLang="zh-CN" dirty="0" smtClean="0"/>
          </a:p>
          <a:p>
            <a:r>
              <a:rPr lang="en-US" altLang="zh-CN" dirty="0" smtClean="0"/>
              <a:t>A=QGQ^-1, </a:t>
            </a:r>
            <a:r>
              <a:rPr lang="en-US" altLang="zh-CN" dirty="0" err="1" smtClean="0"/>
              <a:t>det</a:t>
            </a:r>
            <a:r>
              <a:rPr lang="en-US" altLang="zh-CN" dirty="0" smtClean="0"/>
              <a:t>(A)=</a:t>
            </a:r>
            <a:r>
              <a:rPr lang="en-US" altLang="zh-CN" dirty="0" err="1" smtClean="0"/>
              <a:t>prod_lamda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(A)=</a:t>
            </a:r>
            <a:r>
              <a:rPr lang="en-US" altLang="zh-CN" dirty="0" err="1" smtClean="0"/>
              <a:t>Qf</a:t>
            </a:r>
            <a:r>
              <a:rPr lang="en-US" altLang="zh-CN" dirty="0" smtClean="0"/>
              <a:t>(G)Q^-1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Multivariate normal distribution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439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1143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3675" y="3071813"/>
            <a:ext cx="3676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Taylor expansion-</a:t>
            </a:r>
            <a:r>
              <a:rPr lang="zh-CN" altLang="en-US" dirty="0" smtClean="0"/>
              <a:t>数值函数在向量点展开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60864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Taylor series-</a:t>
            </a:r>
            <a:r>
              <a:rPr lang="zh-CN" altLang="en-US" dirty="0" smtClean="0"/>
              <a:t>多元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3324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360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3645024"/>
            <a:ext cx="3971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192" y="1556792"/>
            <a:ext cx="9037808" cy="326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301208"/>
            <a:ext cx="9144000" cy="1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高斯积分 </a:t>
            </a:r>
            <a:r>
              <a:rPr lang="en-US" altLang="zh-CN" dirty="0" smtClean="0"/>
              <a:t>Gaussian integral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24384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348880"/>
            <a:ext cx="4448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005064"/>
            <a:ext cx="4848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12568" cy="491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01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积分换元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49434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矩阵微分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133665" cy="539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矩阵微分</a:t>
            </a:r>
            <a:r>
              <a:rPr lang="en-US" altLang="zh-CN" dirty="0" smtClean="0"/>
              <a:t>--</a:t>
            </a:r>
            <a:r>
              <a:rPr lang="zh-CN" altLang="en-US" dirty="0" smtClean="0"/>
              <a:t>数值对数值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d/</a:t>
            </a:r>
            <a:r>
              <a:rPr lang="en-US" altLang="zh-CN" dirty="0" err="1" smtClean="0"/>
              <a:t>dx</a:t>
            </a:r>
            <a:r>
              <a:rPr lang="en-US" altLang="zh-CN" dirty="0" smtClean="0"/>
              <a:t> f(X(a))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1312"/>
            <a:ext cx="360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92896"/>
            <a:ext cx="3971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矩阵微分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矩阵对数值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2695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 微分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数值对向量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3705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 微分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数值对矩阵</a:t>
            </a:r>
            <a:endParaRPr lang="zh-CN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97152"/>
            <a:ext cx="3324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40968"/>
            <a:ext cx="3848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80928"/>
            <a:ext cx="3209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268760"/>
            <a:ext cx="2016224" cy="14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 微分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数值对矩阵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3562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060848"/>
            <a:ext cx="34956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941168"/>
            <a:ext cx="2124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509120"/>
            <a:ext cx="26574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2708920"/>
            <a:ext cx="4076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5661248"/>
            <a:ext cx="4333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 微分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3581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943600"/>
            <a:ext cx="360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085184"/>
            <a:ext cx="3971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628800"/>
            <a:ext cx="3562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636912"/>
            <a:ext cx="34956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19375" y="3933056"/>
            <a:ext cx="65246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129</Words>
  <Application>Microsoft Office PowerPoint</Application>
  <PresentationFormat>全屏显示(4:3)</PresentationFormat>
  <Paragraphs>41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variance</vt:lpstr>
      <vt:lpstr>矩阵微分</vt:lpstr>
      <vt:lpstr>矩阵微分--数值对数值</vt:lpstr>
      <vt:lpstr>矩阵微分-矩阵对数值</vt:lpstr>
      <vt:lpstr>矩阵 微分—数值对向量</vt:lpstr>
      <vt:lpstr>矩阵 微分—数值对矩阵</vt:lpstr>
      <vt:lpstr>矩阵 微分—数值对矩阵</vt:lpstr>
      <vt:lpstr>矩阵 微分</vt:lpstr>
      <vt:lpstr>微分换元</vt:lpstr>
      <vt:lpstr>PowerPoint 演示文稿</vt:lpstr>
      <vt:lpstr>derivative</vt:lpstr>
      <vt:lpstr>transpose</vt:lpstr>
      <vt:lpstr>trace</vt:lpstr>
      <vt:lpstr>determinant</vt:lpstr>
      <vt:lpstr>determinant</vt:lpstr>
      <vt:lpstr> determinant / derivative </vt:lpstr>
      <vt:lpstr>Invertible   derivative </vt:lpstr>
      <vt:lpstr> determinant / inverse</vt:lpstr>
      <vt:lpstr>PowerPoint 演示文稿</vt:lpstr>
      <vt:lpstr>PCA</vt:lpstr>
      <vt:lpstr>Multivariate normal distribution</vt:lpstr>
      <vt:lpstr>Taylor expansion-数值函数在向量点展开</vt:lpstr>
      <vt:lpstr>Taylor series-多元</vt:lpstr>
      <vt:lpstr>高斯积分 Gaussian integral</vt:lpstr>
      <vt:lpstr>积分</vt:lpstr>
      <vt:lpstr>积分换元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lce</cp:lastModifiedBy>
  <cp:revision>72</cp:revision>
  <dcterms:created xsi:type="dcterms:W3CDTF">2014-05-04T12:55:15Z</dcterms:created>
  <dcterms:modified xsi:type="dcterms:W3CDTF">2015-03-29T01:02:09Z</dcterms:modified>
</cp:coreProperties>
</file>