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58" r:id="rId3"/>
    <p:sldId id="259" r:id="rId4"/>
    <p:sldId id="260" r:id="rId5"/>
    <p:sldId id="276" r:id="rId6"/>
    <p:sldId id="262" r:id="rId7"/>
    <p:sldId id="277" r:id="rId8"/>
    <p:sldId id="279" r:id="rId9"/>
    <p:sldId id="286" r:id="rId10"/>
    <p:sldId id="287" r:id="rId11"/>
    <p:sldId id="268" r:id="rId12"/>
    <p:sldId id="269" r:id="rId13"/>
    <p:sldId id="263" r:id="rId14"/>
    <p:sldId id="265" r:id="rId15"/>
    <p:sldId id="266" r:id="rId16"/>
    <p:sldId id="271" r:id="rId17"/>
    <p:sldId id="284" r:id="rId18"/>
    <p:sldId id="270" r:id="rId19"/>
    <p:sldId id="272" r:id="rId20"/>
    <p:sldId id="283" r:id="rId21"/>
    <p:sldId id="282" r:id="rId22"/>
    <p:sldId id="285" r:id="rId23"/>
    <p:sldId id="261" r:id="rId24"/>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43" autoAdjust="0"/>
    <p:restoredTop sz="94660"/>
  </p:normalViewPr>
  <p:slideViewPr>
    <p:cSldViewPr snapToGrid="0" showGuides="1">
      <p:cViewPr varScale="1">
        <p:scale>
          <a:sx n="113" d="100"/>
          <a:sy n="113" d="100"/>
        </p:scale>
        <p:origin x="516" y="108"/>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8" Type="http://schemas.openxmlformats.org/officeDocument/2006/relationships/tags" Target="../tags/tag18.xml"/><Relationship Id="rId3" Type="http://schemas.openxmlformats.org/officeDocument/2006/relationships/tags" Target="../tags/tag13.xml"/><Relationship Id="rId7" Type="http://schemas.openxmlformats.org/officeDocument/2006/relationships/tags" Target="../tags/tag17.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slideMaster" Target="../slideMasters/slideMaster1.xml"/><Relationship Id="rId5" Type="http://schemas.openxmlformats.org/officeDocument/2006/relationships/tags" Target="../tags/tag15.xml"/><Relationship Id="rId10" Type="http://schemas.openxmlformats.org/officeDocument/2006/relationships/tags" Target="../tags/tag20.xml"/><Relationship Id="rId4" Type="http://schemas.openxmlformats.org/officeDocument/2006/relationships/tags" Target="../tags/tag14.xml"/><Relationship Id="rId9" Type="http://schemas.openxmlformats.org/officeDocument/2006/relationships/tags" Target="../tags/tag19.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slideMaster" Target="../slideMasters/slideMaster1.xml"/><Relationship Id="rId5" Type="http://schemas.openxmlformats.org/officeDocument/2006/relationships/tags" Target="../tags/tag71.xml"/><Relationship Id="rId4" Type="http://schemas.openxmlformats.org/officeDocument/2006/relationships/tags" Target="../tags/tag70.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79.xml"/><Relationship Id="rId3" Type="http://schemas.openxmlformats.org/officeDocument/2006/relationships/tags" Target="../tags/tag74.xml"/><Relationship Id="rId7" Type="http://schemas.openxmlformats.org/officeDocument/2006/relationships/tags" Target="../tags/tag78.xml"/><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tags" Target="../tags/tag77.xml"/><Relationship Id="rId11" Type="http://schemas.openxmlformats.org/officeDocument/2006/relationships/slideMaster" Target="../slideMasters/slideMaster1.xml"/><Relationship Id="rId5" Type="http://schemas.openxmlformats.org/officeDocument/2006/relationships/tags" Target="../tags/tag76.xml"/><Relationship Id="rId10" Type="http://schemas.openxmlformats.org/officeDocument/2006/relationships/tags" Target="../tags/tag81.xml"/><Relationship Id="rId4" Type="http://schemas.openxmlformats.org/officeDocument/2006/relationships/tags" Target="../tags/tag75.xml"/><Relationship Id="rId9" Type="http://schemas.openxmlformats.org/officeDocument/2006/relationships/tags" Target="../tags/tag80.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slideMaster" Target="../slideMasters/slideMaster1.xml"/><Relationship Id="rId5" Type="http://schemas.openxmlformats.org/officeDocument/2006/relationships/tags" Target="../tags/tag25.xml"/><Relationship Id="rId4" Type="http://schemas.openxmlformats.org/officeDocument/2006/relationships/tags" Target="../tags/tag24.xml"/></Relationships>
</file>

<file path=ppt/slideLayouts/_rels/slideLayout3.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8.xml"/><Relationship Id="rId7" Type="http://schemas.openxmlformats.org/officeDocument/2006/relationships/tags" Target="../tags/tag32.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40.xml"/><Relationship Id="rId3" Type="http://schemas.openxmlformats.org/officeDocument/2006/relationships/tags" Target="../tags/tag35.xml"/><Relationship Id="rId7" Type="http://schemas.openxmlformats.org/officeDocument/2006/relationships/tags" Target="../tags/tag39.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5" Type="http://schemas.openxmlformats.org/officeDocument/2006/relationships/tags" Target="../tags/tag37.xml"/><Relationship Id="rId10" Type="http://schemas.openxmlformats.org/officeDocument/2006/relationships/slideMaster" Target="../slideMasters/slideMaster1.xml"/><Relationship Id="rId4" Type="http://schemas.openxmlformats.org/officeDocument/2006/relationships/tags" Target="../tags/tag36.xml"/><Relationship Id="rId9" Type="http://schemas.openxmlformats.org/officeDocument/2006/relationships/tags" Target="../tags/tag4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44.xml"/><Relationship Id="rId7" Type="http://schemas.openxmlformats.org/officeDocument/2006/relationships/slideMaster" Target="../slideMasters/slideMaster1.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55.xml"/><Relationship Id="rId3" Type="http://schemas.openxmlformats.org/officeDocument/2006/relationships/tags" Target="../tags/tag50.xml"/><Relationship Id="rId7" Type="http://schemas.openxmlformats.org/officeDocument/2006/relationships/tags" Target="../tags/tag54.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tags" Target="../tags/tag51.xml"/><Relationship Id="rId9"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tags" Target="../tags/tag56.xml"/><Relationship Id="rId5" Type="http://schemas.openxmlformats.org/officeDocument/2006/relationships/slideMaster" Target="../slideMasters/slideMaster1.xml"/><Relationship Id="rId4" Type="http://schemas.openxmlformats.org/officeDocument/2006/relationships/tags" Target="../tags/tag59.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tags" Target="../tags/tag60.xml"/><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 Id="rId5" Type="http://schemas.openxmlformats.org/officeDocument/2006/relationships/slideMaster" Target="../slideMasters/slideMaster1.xml"/><Relationship Id="rId4" Type="http://schemas.openxmlformats.org/officeDocument/2006/relationships/tags" Target="../tags/tag6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8" name="@path_Ellipse 9 (Stroke)-2050&amp;12778"/>
          <p:cNvSpPr/>
          <p:nvPr userDrawn="1">
            <p:custDataLst>
              <p:tags r:id="rId1"/>
            </p:custDataLst>
          </p:nvPr>
        </p:nvSpPr>
        <p:spPr>
          <a:xfrm>
            <a:off x="9144000" y="0"/>
            <a:ext cx="3044952" cy="4014216"/>
          </a:xfrm>
          <a:custGeom>
            <a:avLst/>
            <a:gdLst/>
            <a:ahLst/>
            <a:cxnLst/>
            <a:rect l="l" t="t" r="r" b="b"/>
            <a:pathLst>
              <a:path w="3044952" h="4014216">
                <a:moveTo>
                  <a:pt x="694944" y="0"/>
                </a:moveTo>
                <a:cubicBezTo>
                  <a:pt x="576072" y="301752"/>
                  <a:pt x="512064" y="621792"/>
                  <a:pt x="512064" y="969264"/>
                </a:cubicBezTo>
                <a:cubicBezTo>
                  <a:pt x="512064" y="2368296"/>
                  <a:pt x="1645920" y="3502152"/>
                  <a:pt x="3044952" y="3502152"/>
                </a:cubicBezTo>
                <a:lnTo>
                  <a:pt x="3044952" y="4014216"/>
                </a:lnTo>
                <a:cubicBezTo>
                  <a:pt x="1362456" y="4014216"/>
                  <a:pt x="0" y="2651760"/>
                  <a:pt x="0" y="969264"/>
                </a:cubicBezTo>
                <a:cubicBezTo>
                  <a:pt x="0" y="630936"/>
                  <a:pt x="54864" y="301752"/>
                  <a:pt x="155448" y="0"/>
                </a:cubicBezTo>
                <a:lnTo>
                  <a:pt x="694944" y="0"/>
                </a:lnTo>
              </a:path>
            </a:pathLst>
          </a:custGeom>
          <a:solidFill>
            <a:schemeClr val="accent1">
              <a:alpha val="10000"/>
            </a:schemeClr>
          </a:solidFill>
        </p:spPr>
        <p:txBody>
          <a:bodyPr/>
          <a:lstStyle/>
          <a:p>
            <a:endParaRPr lang="zh-CN" altLang="en-US"/>
          </a:p>
        </p:txBody>
      </p:sp>
      <p:sp>
        <p:nvSpPr>
          <p:cNvPr id="9" name="Ellipse 3 (Stroke)_#color-2050&amp;12715"/>
          <p:cNvSpPr/>
          <p:nvPr userDrawn="1">
            <p:custDataLst>
              <p:tags r:id="rId2"/>
            </p:custDataLst>
          </p:nvPr>
        </p:nvSpPr>
        <p:spPr>
          <a:xfrm>
            <a:off x="6184392" y="1938528"/>
            <a:ext cx="6007608" cy="4919472"/>
          </a:xfrm>
          <a:custGeom>
            <a:avLst/>
            <a:gdLst/>
            <a:ahLst/>
            <a:cxnLst/>
            <a:rect l="l" t="t" r="r" b="b"/>
            <a:pathLst>
              <a:path w="6007608" h="4919472">
                <a:moveTo>
                  <a:pt x="6007608" y="640080"/>
                </a:moveTo>
                <a:cubicBezTo>
                  <a:pt x="5394960" y="237744"/>
                  <a:pt x="4663440" y="0"/>
                  <a:pt x="3877056" y="0"/>
                </a:cubicBezTo>
                <a:cubicBezTo>
                  <a:pt x="1737360" y="0"/>
                  <a:pt x="0" y="1737360"/>
                  <a:pt x="0" y="3877056"/>
                </a:cubicBezTo>
                <a:cubicBezTo>
                  <a:pt x="0" y="4233672"/>
                  <a:pt x="45720" y="4581144"/>
                  <a:pt x="137160" y="4919472"/>
                </a:cubicBezTo>
                <a:lnTo>
                  <a:pt x="676656" y="4919472"/>
                </a:lnTo>
                <a:cubicBezTo>
                  <a:pt x="566928" y="4590288"/>
                  <a:pt x="512064" y="4233672"/>
                  <a:pt x="512064" y="3877056"/>
                </a:cubicBezTo>
                <a:cubicBezTo>
                  <a:pt x="512064" y="2011680"/>
                  <a:pt x="2011680" y="512064"/>
                  <a:pt x="3877056" y="512064"/>
                </a:cubicBezTo>
                <a:cubicBezTo>
                  <a:pt x="4681728" y="512064"/>
                  <a:pt x="5422392" y="795528"/>
                  <a:pt x="6007608" y="1271016"/>
                </a:cubicBezTo>
                <a:lnTo>
                  <a:pt x="6007608" y="640080"/>
                </a:lnTo>
              </a:path>
            </a:pathLst>
          </a:custGeom>
          <a:solidFill>
            <a:schemeClr val="accent1"/>
          </a:solidFill>
        </p:spPr>
      </p:sp>
      <p:sp>
        <p:nvSpPr>
          <p:cNvPr id="11" name="Ellipse 8 (Stroke)_#color-2050&amp;12718"/>
          <p:cNvSpPr/>
          <p:nvPr userDrawn="1">
            <p:custDataLst>
              <p:tags r:id="rId3"/>
            </p:custDataLst>
          </p:nvPr>
        </p:nvSpPr>
        <p:spPr>
          <a:xfrm>
            <a:off x="5312664" y="4581144"/>
            <a:ext cx="630936" cy="1984248"/>
          </a:xfrm>
          <a:custGeom>
            <a:avLst/>
            <a:gdLst/>
            <a:ahLst/>
            <a:cxnLst/>
            <a:rect l="l" t="t" r="r" b="b"/>
            <a:pathLst>
              <a:path w="630936" h="1984248">
                <a:moveTo>
                  <a:pt x="438912" y="9144"/>
                </a:moveTo>
                <a:cubicBezTo>
                  <a:pt x="576072" y="45720"/>
                  <a:pt x="658368" y="182880"/>
                  <a:pt x="621792" y="320040"/>
                </a:cubicBezTo>
                <a:cubicBezTo>
                  <a:pt x="512064" y="749808"/>
                  <a:pt x="475488" y="1216152"/>
                  <a:pt x="539496" y="1691640"/>
                </a:cubicBezTo>
                <a:cubicBezTo>
                  <a:pt x="557784" y="1828800"/>
                  <a:pt x="457200" y="1956816"/>
                  <a:pt x="320040" y="1975104"/>
                </a:cubicBezTo>
                <a:cubicBezTo>
                  <a:pt x="182880" y="1993392"/>
                  <a:pt x="54864" y="1901952"/>
                  <a:pt x="36576" y="1755648"/>
                </a:cubicBezTo>
                <a:cubicBezTo>
                  <a:pt x="-36576" y="1216152"/>
                  <a:pt x="0" y="685800"/>
                  <a:pt x="128016" y="192024"/>
                </a:cubicBezTo>
                <a:cubicBezTo>
                  <a:pt x="164592" y="54864"/>
                  <a:pt x="301752" y="-27432"/>
                  <a:pt x="438912" y="9144"/>
                </a:cubicBezTo>
              </a:path>
            </a:pathLst>
          </a:custGeom>
          <a:solidFill>
            <a:schemeClr val="accent1"/>
          </a:solidFill>
        </p:spPr>
      </p:sp>
      <p:sp>
        <p:nvSpPr>
          <p:cNvPr id="12" name="Ellipse 4 (Stroke)_#color_$accent2_$accent2-2050&amp;12721"/>
          <p:cNvSpPr/>
          <p:nvPr userDrawn="1">
            <p:custDataLst>
              <p:tags r:id="rId4"/>
            </p:custDataLst>
          </p:nvPr>
        </p:nvSpPr>
        <p:spPr>
          <a:xfrm>
            <a:off x="6739128" y="1947672"/>
            <a:ext cx="5449824" cy="2194560"/>
          </a:xfrm>
          <a:custGeom>
            <a:avLst/>
            <a:gdLst/>
            <a:ahLst/>
            <a:cxnLst/>
            <a:rect l="l" t="t" r="r" b="b"/>
            <a:pathLst>
              <a:path w="5449824" h="2194560">
                <a:moveTo>
                  <a:pt x="5449824" y="640080"/>
                </a:moveTo>
                <a:lnTo>
                  <a:pt x="5449824" y="1280160"/>
                </a:lnTo>
                <a:cubicBezTo>
                  <a:pt x="4864608" y="795528"/>
                  <a:pt x="4123944" y="512064"/>
                  <a:pt x="3310128" y="512064"/>
                </a:cubicBezTo>
                <a:cubicBezTo>
                  <a:pt x="2112264" y="512064"/>
                  <a:pt x="1060704" y="1133856"/>
                  <a:pt x="466344" y="2075688"/>
                </a:cubicBezTo>
                <a:cubicBezTo>
                  <a:pt x="393192" y="2194560"/>
                  <a:pt x="237744" y="2221992"/>
                  <a:pt x="118872" y="2148840"/>
                </a:cubicBezTo>
                <a:cubicBezTo>
                  <a:pt x="0" y="2075688"/>
                  <a:pt x="-36576" y="1920240"/>
                  <a:pt x="36576" y="1801368"/>
                </a:cubicBezTo>
                <a:cubicBezTo>
                  <a:pt x="722376" y="722376"/>
                  <a:pt x="1929384" y="0"/>
                  <a:pt x="3310128" y="0"/>
                </a:cubicBezTo>
                <a:cubicBezTo>
                  <a:pt x="4096512" y="0"/>
                  <a:pt x="4837176" y="237744"/>
                  <a:pt x="5449824" y="640080"/>
                </a:cubicBezTo>
              </a:path>
            </a:pathLst>
          </a:custGeom>
          <a:gradFill>
            <a:gsLst>
              <a:gs pos="0">
                <a:schemeClr val="accent1">
                  <a:lumMod val="75000"/>
                  <a:alpha val="70000"/>
                </a:schemeClr>
              </a:gs>
              <a:gs pos="70313">
                <a:schemeClr val="accent2">
                  <a:alpha val="0"/>
                </a:schemeClr>
              </a:gs>
            </a:gsLst>
            <a:lin ang="74674" scaled="0"/>
          </a:gradFill>
          <a:ln w="25400">
            <a:noFill/>
          </a:ln>
          <a:effectLst/>
        </p:spPr>
        <p:style>
          <a:lnRef idx="2">
            <a:schemeClr val="accent1">
              <a:lumMod val="75000"/>
            </a:schemeClr>
          </a:lnRef>
          <a:fillRef idx="1">
            <a:schemeClr val="accent1"/>
          </a:fillRef>
          <a:effectRef idx="0">
            <a:srgbClr val="FFFFFF"/>
          </a:effectRef>
          <a:fontRef idx="minor">
            <a:schemeClr val="lt1"/>
          </a:fontRef>
        </p:style>
      </p:sp>
      <p:sp>
        <p:nvSpPr>
          <p:cNvPr id="13" name="Ellipse 10 (Stroke)_#color-2050&amp;12724"/>
          <p:cNvSpPr/>
          <p:nvPr userDrawn="1">
            <p:custDataLst>
              <p:tags r:id="rId5"/>
            </p:custDataLst>
          </p:nvPr>
        </p:nvSpPr>
        <p:spPr>
          <a:xfrm>
            <a:off x="0" y="0"/>
            <a:ext cx="1746504" cy="1655064"/>
          </a:xfrm>
          <a:custGeom>
            <a:avLst/>
            <a:gdLst/>
            <a:ahLst/>
            <a:cxnLst/>
            <a:rect l="l" t="t" r="r" b="b"/>
            <a:pathLst>
              <a:path w="1746504" h="1655064">
                <a:moveTo>
                  <a:pt x="0" y="1133856"/>
                </a:moveTo>
                <a:cubicBezTo>
                  <a:pt x="384048" y="1051560"/>
                  <a:pt x="731520" y="841248"/>
                  <a:pt x="978408" y="502920"/>
                </a:cubicBezTo>
                <a:cubicBezTo>
                  <a:pt x="1088136" y="347472"/>
                  <a:pt x="1170432" y="173736"/>
                  <a:pt x="1216152" y="0"/>
                </a:cubicBezTo>
                <a:lnTo>
                  <a:pt x="1746504" y="0"/>
                </a:lnTo>
                <a:cubicBezTo>
                  <a:pt x="1682496" y="274320"/>
                  <a:pt x="1563624" y="548640"/>
                  <a:pt x="1389888" y="795528"/>
                </a:cubicBezTo>
                <a:cubicBezTo>
                  <a:pt x="1042416" y="1271016"/>
                  <a:pt x="539496" y="1563624"/>
                  <a:pt x="0" y="1655064"/>
                </a:cubicBezTo>
                <a:lnTo>
                  <a:pt x="0" y="1133856"/>
                </a:lnTo>
              </a:path>
            </a:pathLst>
          </a:custGeom>
          <a:solidFill>
            <a:schemeClr val="accent1">
              <a:alpha val="10000"/>
            </a:schemeClr>
          </a:solidFill>
        </p:spPr>
      </p:sp>
      <p:sp>
        <p:nvSpPr>
          <p:cNvPr id="2" name="标题 1"/>
          <p:cNvSpPr>
            <a:spLocks noGrp="1"/>
          </p:cNvSpPr>
          <p:nvPr>
            <p:ph type="ctrTitle"/>
            <p:custDataLst>
              <p:tags r:id="rId6"/>
            </p:custDataLst>
          </p:nvPr>
        </p:nvSpPr>
        <p:spPr>
          <a:xfrm>
            <a:off x="873125" y="1811020"/>
            <a:ext cx="5765800" cy="2076450"/>
          </a:xfrm>
        </p:spPr>
        <p:txBody>
          <a:bodyPr wrap="square" anchor="b" anchorCtr="0">
            <a:normAutofit/>
          </a:bodyPr>
          <a:lstStyle>
            <a:lvl1pPr algn="l">
              <a:lnSpc>
                <a:spcPct val="100000"/>
              </a:lnSpc>
              <a:defRPr sz="5400">
                <a:solidFill>
                  <a:schemeClr val="tx1"/>
                </a:solidFill>
                <a:latin typeface="+mj-ea"/>
                <a:ea typeface="+mj-ea"/>
                <a:cs typeface="+mj-ea"/>
              </a:defRPr>
            </a:lvl1pPr>
          </a:lstStyle>
          <a:p>
            <a:r>
              <a:rPr lang="zh-CN" altLang="en-US" dirty="0"/>
              <a:t>单击此处编辑母版标题样式</a:t>
            </a:r>
          </a:p>
        </p:txBody>
      </p:sp>
      <p:sp>
        <p:nvSpPr>
          <p:cNvPr id="4" name="日期占位符 3"/>
          <p:cNvSpPr>
            <a:spLocks noGrp="1"/>
          </p:cNvSpPr>
          <p:nvPr>
            <p:ph type="dt" sz="half" idx="10"/>
            <p:custDataLst>
              <p:tags r:id="rId7"/>
            </p:custDataLst>
          </p:nvPr>
        </p:nvSpPr>
        <p:spPr/>
        <p:txBody>
          <a:bodyPr wrap="square">
            <a:normAutofit/>
          </a:bodyPr>
          <a:lstStyle/>
          <a:p>
            <a:fld id="{5592522B-0F24-4480-B9DD-A9474A6880D6}" type="datetimeFigureOut">
              <a:rPr lang="zh-CN" altLang="en-US" smtClean="0"/>
              <a:t>2024/6/20</a:t>
            </a:fld>
            <a:endParaRPr lang="zh-CN" altLang="en-US"/>
          </a:p>
        </p:txBody>
      </p:sp>
      <p:sp>
        <p:nvSpPr>
          <p:cNvPr id="5" name="页脚占位符 4"/>
          <p:cNvSpPr>
            <a:spLocks noGrp="1"/>
          </p:cNvSpPr>
          <p:nvPr>
            <p:ph type="ftr" sz="quarter" idx="11"/>
            <p:custDataLst>
              <p:tags r:id="rId8"/>
            </p:custDataLst>
          </p:nvPr>
        </p:nvSpPr>
        <p:spPr/>
        <p:txBody>
          <a:bodyPr>
            <a:normAutofit/>
          </a:bodyPr>
          <a:lstStyle/>
          <a:p>
            <a:endParaRPr lang="zh-CN" altLang="en-US" dirty="0"/>
          </a:p>
        </p:txBody>
      </p:sp>
      <p:sp>
        <p:nvSpPr>
          <p:cNvPr id="6" name="灯片编号占位符 5"/>
          <p:cNvSpPr>
            <a:spLocks noGrp="1"/>
          </p:cNvSpPr>
          <p:nvPr>
            <p:ph type="sldNum" sz="quarter" idx="12"/>
            <p:custDataLst>
              <p:tags r:id="rId9"/>
            </p:custDataLst>
          </p:nvPr>
        </p:nvSpPr>
        <p:spPr>
          <a:xfrm>
            <a:off x="8610600" y="6356350"/>
            <a:ext cx="2743200" cy="365125"/>
          </a:xfrm>
        </p:spPr>
        <p:txBody>
          <a:bodyPr wrap="square">
            <a:normAutofit/>
          </a:bodyPr>
          <a:lstStyle/>
          <a:p>
            <a:fld id="{BE5F26B5-172A-4DC2-B0B7-181CFC56B87C}" type="slidenum">
              <a:rPr lang="zh-CN" altLang="en-US" smtClean="0"/>
              <a:t>‹#›</a:t>
            </a:fld>
            <a:endParaRPr lang="zh-CN" altLang="en-US"/>
          </a:p>
        </p:txBody>
      </p:sp>
      <p:sp>
        <p:nvSpPr>
          <p:cNvPr id="24" name="署名占位符 10"/>
          <p:cNvSpPr>
            <a:spLocks noGrp="1"/>
          </p:cNvSpPr>
          <p:nvPr>
            <p:ph type="body" sz="quarter" idx="17" hasCustomPrompt="1"/>
            <p:custDataLst>
              <p:tags r:id="rId10"/>
            </p:custDataLst>
          </p:nvPr>
        </p:nvSpPr>
        <p:spPr>
          <a:xfrm>
            <a:off x="838200" y="4229100"/>
            <a:ext cx="2654935" cy="606425"/>
          </a:xfrm>
          <a:prstGeom prst="roundRect">
            <a:avLst>
              <a:gd name="adj" fmla="val 50000"/>
            </a:avLst>
          </a:prstGeom>
          <a:solidFill>
            <a:schemeClr val="accent1"/>
          </a:solidFill>
        </p:spPr>
        <p:txBody>
          <a:bodyPr wrap="square" anchor="ctr">
            <a:normAutofit/>
          </a:bodyPr>
          <a:lstStyle>
            <a:lvl1pPr marL="0" indent="0" algn="ctr">
              <a:lnSpc>
                <a:spcPct val="100000"/>
              </a:lnSpc>
              <a:buNone/>
              <a:defRPr sz="2400">
                <a:solidFill>
                  <a:srgbClr val="FFFFFF"/>
                </a:solidFill>
                <a:latin typeface="+mn-ea"/>
                <a:ea typeface="+mn-ea"/>
                <a:cs typeface="+mn-ea"/>
              </a:defRPr>
            </a:lvl1pPr>
          </a:lstStyle>
          <a:p>
            <a:pPr lvl="0"/>
            <a:r>
              <a:rPr lang="zh-CN" altLang="en-US" dirty="0"/>
              <a:t>署名</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副标题">
    <p:spTree>
      <p:nvGrpSpPr>
        <p:cNvPr id="1" name=""/>
        <p:cNvGrpSpPr/>
        <p:nvPr/>
      </p:nvGrpSpPr>
      <p:grpSpPr>
        <a:xfrm>
          <a:off x="0" y="0"/>
          <a:ext cx="0" cy="0"/>
          <a:chOff x="0" y="0"/>
          <a:chExt cx="0" cy="0"/>
        </a:xfrm>
      </p:grpSpPr>
      <p:sp>
        <p:nvSpPr>
          <p:cNvPr id="3" name="文本占位符 2"/>
          <p:cNvSpPr>
            <a:spLocks noGrp="1"/>
          </p:cNvSpPr>
          <p:nvPr>
            <p:ph type="body" idx="1" hasCustomPrompt="1"/>
            <p:custDataLst>
              <p:tags r:id="rId1"/>
            </p:custDataLst>
          </p:nvPr>
        </p:nvSpPr>
        <p:spPr>
          <a:xfrm>
            <a:off x="695960" y="1301750"/>
            <a:ext cx="10799088" cy="405553"/>
          </a:xfrm>
        </p:spPr>
        <p:txBody>
          <a:bodyPr wrap="square" anchor="t">
            <a:normAutofit/>
          </a:bodyPr>
          <a:lstStyle>
            <a:lvl1pPr marL="0" indent="0">
              <a:buNone/>
              <a:defRPr sz="2400" b="0">
                <a:latin typeface="+mn-lt"/>
                <a:ea typeface="+mn-lt"/>
                <a:cs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dirty="0"/>
              <a:t>单击此处编辑副标题</a:t>
            </a:r>
          </a:p>
        </p:txBody>
      </p:sp>
      <p:sp>
        <p:nvSpPr>
          <p:cNvPr id="7" name="日期占位符 3"/>
          <p:cNvSpPr>
            <a:spLocks noGrp="1"/>
          </p:cNvSpPr>
          <p:nvPr>
            <p:ph type="dt" sz="half" idx="10"/>
            <p:custDataLst>
              <p:tags r:id="rId2"/>
            </p:custDataLst>
          </p:nvPr>
        </p:nvSpPr>
        <p:spPr/>
        <p:txBody>
          <a:bodyPr wrap="square">
            <a:normAutofit/>
          </a:bodyPr>
          <a:lstStyle/>
          <a:p>
            <a:fld id="{5592522B-0F24-4480-B9DD-A9474A6880D6}" type="datetimeFigureOut">
              <a:rPr lang="zh-CN" altLang="en-US" smtClean="0"/>
              <a:t>2024/6/20</a:t>
            </a:fld>
            <a:endParaRPr lang="zh-CN" altLang="en-US"/>
          </a:p>
        </p:txBody>
      </p:sp>
      <p:sp>
        <p:nvSpPr>
          <p:cNvPr id="8" name="页脚占位符 4"/>
          <p:cNvSpPr>
            <a:spLocks noGrp="1"/>
          </p:cNvSpPr>
          <p:nvPr>
            <p:ph type="ftr" sz="quarter" idx="11"/>
            <p:custDataLst>
              <p:tags r:id="rId3"/>
            </p:custDataLst>
          </p:nvPr>
        </p:nvSpPr>
        <p:spPr/>
        <p:txBody>
          <a:bodyPr/>
          <a:lstStyle/>
          <a:p>
            <a:endParaRPr lang="zh-CN" altLang="en-US"/>
          </a:p>
        </p:txBody>
      </p:sp>
      <p:sp>
        <p:nvSpPr>
          <p:cNvPr id="9" name="灯片编号占位符 5"/>
          <p:cNvSpPr>
            <a:spLocks noGrp="1"/>
          </p:cNvSpPr>
          <p:nvPr>
            <p:ph type="sldNum" sz="quarter" idx="12"/>
            <p:custDataLst>
              <p:tags r:id="rId4"/>
            </p:custDataLst>
          </p:nvPr>
        </p:nvSpPr>
        <p:spPr/>
        <p:txBody>
          <a:bodyPr wrap="square">
            <a:normAutofit/>
          </a:bodyPr>
          <a:lstStyle/>
          <a:p>
            <a:fld id="{BE5F26B5-172A-4DC2-B0B7-181CFC56B87C}" type="slidenum">
              <a:rPr lang="zh-CN" altLang="en-US" smtClean="0"/>
              <a:t>‹#›</a:t>
            </a:fld>
            <a:endParaRPr lang="zh-CN" altLang="en-US"/>
          </a:p>
        </p:txBody>
      </p:sp>
      <p:sp>
        <p:nvSpPr>
          <p:cNvPr id="4" name="标题 3"/>
          <p:cNvSpPr>
            <a:spLocks noGrp="1"/>
          </p:cNvSpPr>
          <p:nvPr>
            <p:ph type="title"/>
            <p:custDataLst>
              <p:tags r:id="rId5"/>
            </p:custDataLst>
          </p:nvPr>
        </p:nvSpPr>
        <p:spPr/>
        <p:txBody>
          <a:bodyPr/>
          <a:lstStyle/>
          <a:p>
            <a:r>
              <a:rPr lang="zh-CN" altLang="en-US"/>
              <a:t>单击此处编辑母版标题样式</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13" name="bg_#color-2050&amp;12433"/>
          <p:cNvSpPr/>
          <p:nvPr userDrawn="1">
            <p:custDataLst>
              <p:tags r:id="rId1"/>
            </p:custDataLst>
          </p:nvPr>
        </p:nvSpPr>
        <p:spPr>
          <a:xfrm>
            <a:off x="0" y="0"/>
            <a:ext cx="12188952" cy="6858000"/>
          </a:xfrm>
          <a:custGeom>
            <a:avLst/>
            <a:gdLst/>
            <a:ahLst/>
            <a:cxnLst/>
            <a:rect l="l" t="t" r="r" b="b"/>
            <a:pathLst>
              <a:path w="12188952" h="6858000">
                <a:moveTo>
                  <a:pt x="0" y="0"/>
                </a:moveTo>
                <a:lnTo>
                  <a:pt x="12188952" y="0"/>
                </a:lnTo>
                <a:lnTo>
                  <a:pt x="12188952" y="6858000"/>
                </a:lnTo>
                <a:lnTo>
                  <a:pt x="0" y="6858000"/>
                </a:lnTo>
                <a:lnTo>
                  <a:pt x="0" y="0"/>
                </a:lnTo>
              </a:path>
            </a:pathLst>
          </a:custGeom>
          <a:solidFill>
            <a:schemeClr val="accent1"/>
          </a:solidFill>
        </p:spPr>
      </p:sp>
      <p:sp>
        <p:nvSpPr>
          <p:cNvPr id="15" name="Ellipse 3_#color_$lt1_$lt1-2050&amp;12754"/>
          <p:cNvSpPr/>
          <p:nvPr userDrawn="1">
            <p:custDataLst>
              <p:tags r:id="rId2"/>
            </p:custDataLst>
          </p:nvPr>
        </p:nvSpPr>
        <p:spPr>
          <a:xfrm>
            <a:off x="8891016" y="0"/>
            <a:ext cx="3300984" cy="3877056"/>
          </a:xfrm>
          <a:custGeom>
            <a:avLst/>
            <a:gdLst/>
            <a:ahLst/>
            <a:cxnLst/>
            <a:rect l="l" t="t" r="r" b="b"/>
            <a:pathLst>
              <a:path w="3300984" h="3877056">
                <a:moveTo>
                  <a:pt x="512064" y="0"/>
                </a:moveTo>
                <a:lnTo>
                  <a:pt x="0" y="0"/>
                </a:lnTo>
                <a:cubicBezTo>
                  <a:pt x="-27432" y="1920240"/>
                  <a:pt x="1380744" y="3584448"/>
                  <a:pt x="3300984" y="3877056"/>
                </a:cubicBezTo>
                <a:lnTo>
                  <a:pt x="3300984" y="3355848"/>
                </a:lnTo>
                <a:cubicBezTo>
                  <a:pt x="1664208" y="3081528"/>
                  <a:pt x="484632" y="1645920"/>
                  <a:pt x="512064" y="0"/>
                </a:cubicBezTo>
              </a:path>
            </a:pathLst>
          </a:custGeom>
          <a:gradFill>
            <a:gsLst>
              <a:gs pos="69000">
                <a:srgbClr val="FFFFFF">
                  <a:alpha val="100000"/>
                </a:srgbClr>
              </a:gs>
              <a:gs pos="82000">
                <a:schemeClr val="lt1">
                  <a:alpha val="0"/>
                </a:schemeClr>
              </a:gs>
              <a:gs pos="0">
                <a:schemeClr val="lt1">
                  <a:alpha val="0"/>
                </a:schemeClr>
              </a:gs>
            </a:gsLst>
            <a:lin ang="5400000" scaled="0"/>
          </a:gradFill>
          <a:ln w="25400">
            <a:noFill/>
          </a:ln>
          <a:effectLst/>
          <a:extLst>
            <a:ext uri="{91240B29-F687-4F45-9708-019B960494DF}">
              <a14:hiddenLine xmlns:a14="http://schemas.microsoft.com/office/drawing/2010/main" w="25400">
                <a:solidFill>
                  <a:srgbClr val="000000"/>
                </a:solidFill>
              </a14:hiddenLine>
            </a:ext>
            <a:ext uri="{AF507438-7753-43E0-B8FC-AC1667EBCBE1}">
              <a14:hiddenEffects xmlns:a14="http://schemas.microsoft.com/office/drawing/2010/main">
                <a:effectLst>
                  <a:outerShdw blurRad="254000" dist="127000" dir="5400000" algn="ctr" rotWithShape="0">
                    <a:srgbClr val="000000">
                      <a:alpha val="40000"/>
                    </a:srgbClr>
                  </a:outerShdw>
                </a:effectLst>
              </a14:hiddenEffects>
            </a:ext>
          </a:extLst>
        </p:spPr>
        <p:style>
          <a:lnRef idx="2">
            <a:schemeClr val="accent1">
              <a:lumMod val="75000"/>
            </a:schemeClr>
          </a:lnRef>
          <a:fillRef idx="1">
            <a:schemeClr val="accent1"/>
          </a:fillRef>
          <a:effectRef idx="0">
            <a:srgbClr val="FFFFFF"/>
          </a:effectRef>
          <a:fontRef idx="minor">
            <a:schemeClr val="lt1"/>
          </a:fontRef>
        </p:style>
      </p:sp>
      <p:sp>
        <p:nvSpPr>
          <p:cNvPr id="16" name="Ellipse 4 (Stroke)_#color_$lt1_$accent1-2050&amp;12757"/>
          <p:cNvSpPr/>
          <p:nvPr userDrawn="1">
            <p:custDataLst>
              <p:tags r:id="rId3"/>
            </p:custDataLst>
          </p:nvPr>
        </p:nvSpPr>
        <p:spPr>
          <a:xfrm>
            <a:off x="9262872" y="1389888"/>
            <a:ext cx="2926080" cy="2478024"/>
          </a:xfrm>
          <a:custGeom>
            <a:avLst/>
            <a:gdLst/>
            <a:ahLst/>
            <a:cxnLst/>
            <a:rect l="l" t="t" r="r" b="b"/>
            <a:pathLst>
              <a:path w="2926080" h="2478024">
                <a:moveTo>
                  <a:pt x="2926080" y="2478024"/>
                </a:moveTo>
                <a:lnTo>
                  <a:pt x="2926080" y="1965960"/>
                </a:lnTo>
                <a:cubicBezTo>
                  <a:pt x="1837944" y="1783080"/>
                  <a:pt x="941832" y="1078992"/>
                  <a:pt x="484632" y="137160"/>
                </a:cubicBezTo>
                <a:cubicBezTo>
                  <a:pt x="420624" y="18288"/>
                  <a:pt x="265176" y="-36576"/>
                  <a:pt x="137160" y="27432"/>
                </a:cubicBezTo>
                <a:cubicBezTo>
                  <a:pt x="18288" y="91440"/>
                  <a:pt x="-36576" y="237744"/>
                  <a:pt x="27432" y="365760"/>
                </a:cubicBezTo>
                <a:cubicBezTo>
                  <a:pt x="566928" y="1472184"/>
                  <a:pt x="1627632" y="2286000"/>
                  <a:pt x="2926080" y="2478024"/>
                </a:cubicBezTo>
              </a:path>
            </a:pathLst>
          </a:custGeom>
          <a:gradFill>
            <a:gsLst>
              <a:gs pos="0">
                <a:schemeClr val="lt1">
                  <a:alpha val="80000"/>
                </a:schemeClr>
              </a:gs>
              <a:gs pos="100000">
                <a:schemeClr val="accent1">
                  <a:alpha val="100000"/>
                </a:schemeClr>
              </a:gs>
            </a:gsLst>
            <a:lin ang="74674" scaled="0"/>
          </a:gradFill>
          <a:ln w="25400">
            <a:noFill/>
          </a:ln>
          <a:effectLst/>
          <a:extLst>
            <a:ext uri="{91240B29-F687-4F45-9708-019B960494DF}">
              <a14:hiddenLine xmlns:a14="http://schemas.microsoft.com/office/drawing/2010/main" w="25400">
                <a:solidFill>
                  <a:srgbClr val="000000"/>
                </a:solidFill>
              </a14:hiddenLine>
            </a:ext>
            <a:ext uri="{AF507438-7753-43E0-B8FC-AC1667EBCBE1}">
              <a14:hiddenEffects xmlns:a14="http://schemas.microsoft.com/office/drawing/2010/main">
                <a:effectLst>
                  <a:outerShdw blurRad="254000" dist="127000" dir="5400000" algn="ctr" rotWithShape="0">
                    <a:srgbClr val="000000">
                      <a:alpha val="40000"/>
                    </a:srgbClr>
                  </a:outerShdw>
                </a:effectLst>
              </a14:hiddenEffects>
            </a:ext>
          </a:extLst>
        </p:spPr>
        <p:style>
          <a:lnRef idx="2">
            <a:schemeClr val="accent1">
              <a:lumMod val="75000"/>
            </a:schemeClr>
          </a:lnRef>
          <a:fillRef idx="1">
            <a:schemeClr val="accent1"/>
          </a:fillRef>
          <a:effectRef idx="0">
            <a:srgbClr val="FFFFFF"/>
          </a:effectRef>
          <a:fontRef idx="minor">
            <a:schemeClr val="lt1"/>
          </a:fontRef>
        </p:style>
      </p:sp>
      <p:sp>
        <p:nvSpPr>
          <p:cNvPr id="17" name="Ellipse 8 (Stroke)_#color-2050&amp;12760"/>
          <p:cNvSpPr/>
          <p:nvPr userDrawn="1">
            <p:custDataLst>
              <p:tags r:id="rId4"/>
            </p:custDataLst>
          </p:nvPr>
        </p:nvSpPr>
        <p:spPr>
          <a:xfrm>
            <a:off x="10716768" y="3822192"/>
            <a:ext cx="1472184" cy="841248"/>
          </a:xfrm>
          <a:custGeom>
            <a:avLst/>
            <a:gdLst/>
            <a:ahLst/>
            <a:cxnLst/>
            <a:rect l="l" t="t" r="r" b="b"/>
            <a:pathLst>
              <a:path w="1472184" h="841248">
                <a:moveTo>
                  <a:pt x="1472184" y="329184"/>
                </a:moveTo>
                <a:lnTo>
                  <a:pt x="1472184" y="841248"/>
                </a:lnTo>
                <a:cubicBezTo>
                  <a:pt x="1005840" y="795528"/>
                  <a:pt x="557784" y="676656"/>
                  <a:pt x="146304" y="484632"/>
                </a:cubicBezTo>
                <a:cubicBezTo>
                  <a:pt x="18288" y="429768"/>
                  <a:pt x="-36576" y="274320"/>
                  <a:pt x="27432" y="146304"/>
                </a:cubicBezTo>
                <a:cubicBezTo>
                  <a:pt x="82296" y="18288"/>
                  <a:pt x="237744" y="-36576"/>
                  <a:pt x="356616" y="27432"/>
                </a:cubicBezTo>
                <a:cubicBezTo>
                  <a:pt x="704088" y="182880"/>
                  <a:pt x="1078992" y="292608"/>
                  <a:pt x="1472184" y="329184"/>
                </a:cubicBezTo>
              </a:path>
            </a:pathLst>
          </a:custGeom>
          <a:solidFill>
            <a:schemeClr val="lt1">
              <a:alpha val="40000"/>
            </a:schemeClr>
          </a:solidFill>
        </p:spPr>
      </p:sp>
      <p:sp>
        <p:nvSpPr>
          <p:cNvPr id="19" name="Ellipse 9_#color-2050&amp;12763"/>
          <p:cNvSpPr/>
          <p:nvPr userDrawn="1">
            <p:custDataLst>
              <p:tags r:id="rId5"/>
            </p:custDataLst>
          </p:nvPr>
        </p:nvSpPr>
        <p:spPr>
          <a:xfrm>
            <a:off x="0" y="3429000"/>
            <a:ext cx="3255264" cy="3429000"/>
          </a:xfrm>
          <a:custGeom>
            <a:avLst/>
            <a:gdLst/>
            <a:ahLst/>
            <a:cxnLst/>
            <a:rect l="l" t="t" r="r" b="b"/>
            <a:pathLst>
              <a:path w="3255264" h="3429000">
                <a:moveTo>
                  <a:pt x="3227832" y="3429000"/>
                </a:moveTo>
                <a:cubicBezTo>
                  <a:pt x="3246120" y="3300984"/>
                  <a:pt x="3255264" y="3172968"/>
                  <a:pt x="3255264" y="3044952"/>
                </a:cubicBezTo>
                <a:cubicBezTo>
                  <a:pt x="3255264" y="1362456"/>
                  <a:pt x="1883664" y="0"/>
                  <a:pt x="201168" y="0"/>
                </a:cubicBezTo>
                <a:cubicBezTo>
                  <a:pt x="137160" y="0"/>
                  <a:pt x="64008" y="0"/>
                  <a:pt x="0" y="9144"/>
                </a:cubicBezTo>
                <a:lnTo>
                  <a:pt x="0" y="512064"/>
                </a:lnTo>
                <a:cubicBezTo>
                  <a:pt x="64008" y="512064"/>
                  <a:pt x="137160" y="512064"/>
                  <a:pt x="201168" y="512064"/>
                </a:cubicBezTo>
                <a:cubicBezTo>
                  <a:pt x="1609344" y="512064"/>
                  <a:pt x="2743200" y="1645920"/>
                  <a:pt x="2743200" y="3044952"/>
                </a:cubicBezTo>
                <a:cubicBezTo>
                  <a:pt x="2743200" y="3172968"/>
                  <a:pt x="2734056" y="3300984"/>
                  <a:pt x="2715768" y="3429000"/>
                </a:cubicBezTo>
                <a:lnTo>
                  <a:pt x="3227832" y="3429000"/>
                </a:lnTo>
              </a:path>
            </a:pathLst>
          </a:custGeom>
          <a:solidFill>
            <a:schemeClr val="accent1">
              <a:lumMod val="40000"/>
              <a:lumOff val="60000"/>
              <a:alpha val="75000"/>
            </a:schemeClr>
          </a:solidFill>
        </p:spPr>
      </p:sp>
      <p:sp>
        <p:nvSpPr>
          <p:cNvPr id="2" name="标题 1"/>
          <p:cNvSpPr>
            <a:spLocks noGrp="1"/>
          </p:cNvSpPr>
          <p:nvPr userDrawn="1">
            <p:ph type="ctrTitle" hasCustomPrompt="1"/>
            <p:custDataLst>
              <p:tags r:id="rId6"/>
            </p:custDataLst>
          </p:nvPr>
        </p:nvSpPr>
        <p:spPr>
          <a:xfrm>
            <a:off x="838200" y="457200"/>
            <a:ext cx="10515000" cy="2998800"/>
          </a:xfrm>
        </p:spPr>
        <p:txBody>
          <a:bodyPr wrap="square" anchor="b">
            <a:normAutofit/>
          </a:bodyPr>
          <a:lstStyle>
            <a:lvl1pPr algn="ctr">
              <a:lnSpc>
                <a:spcPct val="100000"/>
              </a:lnSpc>
              <a:defRPr sz="8000">
                <a:solidFill>
                  <a:schemeClr val="lt1">
                    <a:lumMod val="100000"/>
                  </a:schemeClr>
                </a:solidFill>
                <a:latin typeface="+mj-lt"/>
                <a:ea typeface="+mj-lt"/>
                <a:cs typeface="+mj-lt"/>
              </a:defRPr>
            </a:lvl1pPr>
          </a:lstStyle>
          <a:p>
            <a:r>
              <a:rPr lang="zh-CN" altLang="en-US" dirty="0"/>
              <a:t>单击编辑母版标题</a:t>
            </a:r>
          </a:p>
        </p:txBody>
      </p:sp>
      <p:sp>
        <p:nvSpPr>
          <p:cNvPr id="4" name="日期占位符 3"/>
          <p:cNvSpPr>
            <a:spLocks noGrp="1"/>
          </p:cNvSpPr>
          <p:nvPr userDrawn="1">
            <p:ph type="dt" sz="half" idx="10"/>
            <p:custDataLst>
              <p:tags r:id="rId7"/>
            </p:custDataLst>
          </p:nvPr>
        </p:nvSpPr>
        <p:spPr/>
        <p:txBody>
          <a:bodyPr wrap="square">
            <a:normAutofit/>
          </a:bodyPr>
          <a:lstStyle/>
          <a:p>
            <a:fld id="{5592522B-0F24-4480-B9DD-A9474A6880D6}" type="datetimeFigureOut">
              <a:rPr lang="zh-CN" altLang="en-US" smtClean="0"/>
              <a:t>2024/6/20</a:t>
            </a:fld>
            <a:endParaRPr lang="zh-CN" altLang="en-US"/>
          </a:p>
        </p:txBody>
      </p:sp>
      <p:sp>
        <p:nvSpPr>
          <p:cNvPr id="5" name="页脚占位符 4"/>
          <p:cNvSpPr>
            <a:spLocks noGrp="1"/>
          </p:cNvSpPr>
          <p:nvPr userDrawn="1">
            <p:ph type="ftr" sz="quarter" idx="11"/>
            <p:custDataLst>
              <p:tags r:id="rId8"/>
            </p:custDataLst>
          </p:nvPr>
        </p:nvSpPr>
        <p:spPr/>
        <p:txBody>
          <a:bodyPr/>
          <a:lstStyle/>
          <a:p>
            <a:endParaRPr lang="zh-CN" altLang="en-US"/>
          </a:p>
        </p:txBody>
      </p:sp>
      <p:sp>
        <p:nvSpPr>
          <p:cNvPr id="6" name="灯片编号占位符 5"/>
          <p:cNvSpPr>
            <a:spLocks noGrp="1"/>
          </p:cNvSpPr>
          <p:nvPr userDrawn="1">
            <p:ph type="sldNum" sz="quarter" idx="12"/>
            <p:custDataLst>
              <p:tags r:id="rId9"/>
            </p:custDataLst>
          </p:nvPr>
        </p:nvSpPr>
        <p:spPr>
          <a:xfrm>
            <a:off x="8610600" y="6356350"/>
            <a:ext cx="2743200" cy="365125"/>
          </a:xfrm>
        </p:spPr>
        <p:txBody>
          <a:bodyPr wrap="square">
            <a:normAutofit/>
          </a:bodyPr>
          <a:lstStyle/>
          <a:p>
            <a:fld id="{BE5F26B5-172A-4DC2-B0B7-181CFC56B87C}" type="slidenum">
              <a:rPr lang="zh-CN" altLang="en-US" smtClean="0"/>
              <a:t>‹#›</a:t>
            </a:fld>
            <a:endParaRPr lang="zh-CN" altLang="en-US"/>
          </a:p>
        </p:txBody>
      </p:sp>
      <p:sp>
        <p:nvSpPr>
          <p:cNvPr id="24" name="署名占位符 10"/>
          <p:cNvSpPr>
            <a:spLocks noGrp="1"/>
          </p:cNvSpPr>
          <p:nvPr userDrawn="1">
            <p:ph type="body" sz="quarter" idx="17" hasCustomPrompt="1"/>
            <p:custDataLst>
              <p:tags r:id="rId10"/>
            </p:custDataLst>
          </p:nvPr>
        </p:nvSpPr>
        <p:spPr>
          <a:xfrm>
            <a:off x="838200" y="3908350"/>
            <a:ext cx="10515000" cy="1240560"/>
          </a:xfrm>
        </p:spPr>
        <p:txBody>
          <a:bodyPr wrap="square" anchor="t">
            <a:normAutofit/>
          </a:bodyPr>
          <a:lstStyle>
            <a:lvl1pPr marL="0" indent="0" algn="ctr">
              <a:lnSpc>
                <a:spcPct val="100000"/>
              </a:lnSpc>
              <a:buNone/>
              <a:defRPr sz="2400">
                <a:solidFill>
                  <a:schemeClr val="lt1">
                    <a:lumMod val="100000"/>
                  </a:schemeClr>
                </a:solidFill>
                <a:latin typeface="+mn-lt"/>
                <a:ea typeface="+mn-lt"/>
                <a:cs typeface="+mn-lt"/>
              </a:defRPr>
            </a:lvl1pPr>
          </a:lstStyle>
          <a:p>
            <a:pPr lvl="0"/>
            <a:r>
              <a:rPr lang="zh-CN" altLang="en-US" dirty="0"/>
              <a:t>署名</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p:txBody>
          <a:bodyPr wrap="square">
            <a:normAutofit/>
          </a:bodyPr>
          <a:lstStyle>
            <a:lvl1pPr>
              <a:defRPr>
                <a:latin typeface="+mn-ea"/>
                <a:ea typeface="+mn-ea"/>
                <a:cs typeface="+mn-ea"/>
              </a:defRPr>
            </a:lvl1pPr>
            <a:lvl2pPr>
              <a:defRPr>
                <a:latin typeface="+mn-ea"/>
                <a:ea typeface="+mn-ea"/>
                <a:cs typeface="+mn-ea"/>
              </a:defRPr>
            </a:lvl2pPr>
            <a:lvl3pPr>
              <a:defRPr>
                <a:latin typeface="+mn-ea"/>
                <a:ea typeface="+mn-ea"/>
                <a:cs typeface="+mn-ea"/>
              </a:defRPr>
            </a:lvl3pPr>
            <a:lvl4pPr>
              <a:defRPr>
                <a:latin typeface="+mn-ea"/>
                <a:ea typeface="+mn-ea"/>
                <a:cs typeface="+mn-ea"/>
              </a:defRPr>
            </a:lvl4pPr>
            <a:lvl5pPr>
              <a:defRPr>
                <a:latin typeface="+mn-ea"/>
                <a:ea typeface="+mn-ea"/>
                <a:cs typeface="+mn-ea"/>
              </a:defRPr>
            </a:lvl5pPr>
          </a:lstStyle>
          <a:p>
            <a:pPr lvl="0"/>
            <a:r>
              <a:rPr lang="zh-CN" altLang="en-US" dirty="0"/>
              <a:t>单击此处编辑母版文本样式</a:t>
            </a:r>
          </a:p>
          <a:p>
            <a:pPr lvl="1"/>
            <a:r>
              <a:rPr lang="zh-CN" altLang="en-US" dirty="0"/>
              <a:t>第二级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
        <p:nvSpPr>
          <p:cNvPr id="7" name="日期占位符 6"/>
          <p:cNvSpPr>
            <a:spLocks noGrp="1"/>
          </p:cNvSpPr>
          <p:nvPr>
            <p:ph type="dt" sz="half" idx="10"/>
            <p:custDataLst>
              <p:tags r:id="rId2"/>
            </p:custDataLst>
          </p:nvPr>
        </p:nvSpPr>
        <p:spPr/>
        <p:txBody>
          <a:bodyPr/>
          <a:lstStyle/>
          <a:p>
            <a:fld id="{5592522B-0F24-4480-B9DD-A9474A6880D6}" type="datetimeFigureOut">
              <a:rPr lang="zh-CN" altLang="en-US" smtClean="0"/>
              <a:t>2024/6/20</a:t>
            </a:fld>
            <a:endParaRPr lang="zh-CN" altLang="en-US"/>
          </a:p>
        </p:txBody>
      </p:sp>
      <p:sp>
        <p:nvSpPr>
          <p:cNvPr id="8" name="页脚占位符 7"/>
          <p:cNvSpPr>
            <a:spLocks noGrp="1"/>
          </p:cNvSpPr>
          <p:nvPr>
            <p:ph type="ftr" sz="quarter" idx="11"/>
            <p:custDataLst>
              <p:tags r:id="rId3"/>
            </p:custDataLst>
          </p:nvPr>
        </p:nvSpPr>
        <p:spPr/>
        <p:txBody>
          <a:bodyPr/>
          <a:lstStyle/>
          <a:p>
            <a:endParaRPr lang="zh-CN" altLang="en-US" dirty="0"/>
          </a:p>
        </p:txBody>
      </p:sp>
      <p:sp>
        <p:nvSpPr>
          <p:cNvPr id="9" name="灯片编号占位符 8"/>
          <p:cNvSpPr>
            <a:spLocks noGrp="1"/>
          </p:cNvSpPr>
          <p:nvPr>
            <p:ph type="sldNum" sz="quarter" idx="12"/>
            <p:custDataLst>
              <p:tags r:id="rId4"/>
            </p:custDataLst>
          </p:nvPr>
        </p:nvSpPr>
        <p:spPr/>
        <p:txBody>
          <a:bodyPr/>
          <a:lstStyle/>
          <a:p>
            <a:fld id="{BE5F26B5-172A-4DC2-B0B7-181CFC56B87C}" type="slidenum">
              <a:rPr lang="zh-CN" altLang="en-US" smtClean="0"/>
              <a:t>‹#›</a:t>
            </a:fld>
            <a:endParaRPr lang="zh-CN" altLang="en-US"/>
          </a:p>
        </p:txBody>
      </p:sp>
      <p:sp>
        <p:nvSpPr>
          <p:cNvPr id="10" name="标题 9"/>
          <p:cNvSpPr>
            <a:spLocks noGrp="1"/>
          </p:cNvSpPr>
          <p:nvPr>
            <p:ph type="title"/>
            <p:custDataLst>
              <p:tags r:id="rId5"/>
            </p:custDataLst>
          </p:nvPr>
        </p:nvSpPr>
        <p:spPr/>
        <p:txBody>
          <a:bodyPr/>
          <a:lstStyle/>
          <a:p>
            <a:r>
              <a:rPr lang="zh-CN" altLang="en-US"/>
              <a:t>单击此处编辑母版标题样式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目录">
    <p:spTree>
      <p:nvGrpSpPr>
        <p:cNvPr id="1" name=""/>
        <p:cNvGrpSpPr/>
        <p:nvPr/>
      </p:nvGrpSpPr>
      <p:grpSpPr>
        <a:xfrm>
          <a:off x="0" y="0"/>
          <a:ext cx="0" cy="0"/>
          <a:chOff x="0" y="0"/>
          <a:chExt cx="0" cy="0"/>
        </a:xfrm>
      </p:grpSpPr>
      <p:sp>
        <p:nvSpPr>
          <p:cNvPr id="4" name="Ellipse 75 (Stroke)_#color-2050&amp;12727"/>
          <p:cNvSpPr/>
          <p:nvPr userDrawn="1">
            <p:custDataLst>
              <p:tags r:id="rId1"/>
            </p:custDataLst>
          </p:nvPr>
        </p:nvSpPr>
        <p:spPr>
          <a:xfrm>
            <a:off x="3282696" y="0"/>
            <a:ext cx="2304288" cy="6858000"/>
          </a:xfrm>
          <a:custGeom>
            <a:avLst/>
            <a:gdLst/>
            <a:ahLst/>
            <a:cxnLst/>
            <a:rect l="l" t="t" r="r" b="b"/>
            <a:pathLst>
              <a:path w="2304288" h="6858000">
                <a:moveTo>
                  <a:pt x="0" y="6858000"/>
                </a:moveTo>
                <a:lnTo>
                  <a:pt x="813816" y="6858000"/>
                </a:lnTo>
                <a:cubicBezTo>
                  <a:pt x="1728216" y="6007608"/>
                  <a:pt x="2304288" y="4782312"/>
                  <a:pt x="2304288" y="3429000"/>
                </a:cubicBezTo>
                <a:cubicBezTo>
                  <a:pt x="2304288" y="2075688"/>
                  <a:pt x="1728216" y="850392"/>
                  <a:pt x="813816" y="0"/>
                </a:cubicBezTo>
                <a:lnTo>
                  <a:pt x="0" y="0"/>
                </a:lnTo>
                <a:cubicBezTo>
                  <a:pt x="1088136" y="749808"/>
                  <a:pt x="1801368" y="2011680"/>
                  <a:pt x="1801368" y="3429000"/>
                </a:cubicBezTo>
                <a:cubicBezTo>
                  <a:pt x="1801368" y="4846320"/>
                  <a:pt x="1088136" y="6108192"/>
                  <a:pt x="0" y="6858000"/>
                </a:cubicBezTo>
              </a:path>
            </a:pathLst>
          </a:custGeom>
          <a:solidFill>
            <a:schemeClr val="accent1">
              <a:alpha val="10000"/>
            </a:schemeClr>
          </a:solidFill>
        </p:spPr>
      </p:sp>
      <p:sp>
        <p:nvSpPr>
          <p:cNvPr id="5" name="Ellipse 3 (Stroke)_#color-2050&amp;12730"/>
          <p:cNvSpPr/>
          <p:nvPr userDrawn="1">
            <p:custDataLst>
              <p:tags r:id="rId2"/>
            </p:custDataLst>
          </p:nvPr>
        </p:nvSpPr>
        <p:spPr>
          <a:xfrm>
            <a:off x="0" y="0"/>
            <a:ext cx="4672584" cy="6858000"/>
          </a:xfrm>
          <a:custGeom>
            <a:avLst/>
            <a:gdLst/>
            <a:ahLst/>
            <a:cxnLst/>
            <a:rect l="l" t="t" r="r" b="b"/>
            <a:pathLst>
              <a:path w="4672584" h="6858000">
                <a:moveTo>
                  <a:pt x="0" y="6848856"/>
                </a:moveTo>
                <a:lnTo>
                  <a:pt x="0" y="6858000"/>
                </a:lnTo>
                <a:lnTo>
                  <a:pt x="45720" y="6858000"/>
                </a:lnTo>
                <a:cubicBezTo>
                  <a:pt x="27432" y="6858000"/>
                  <a:pt x="18288" y="6848856"/>
                  <a:pt x="0" y="6848856"/>
                </a:cubicBezTo>
                <a:moveTo>
                  <a:pt x="1261872" y="6858000"/>
                </a:moveTo>
                <a:cubicBezTo>
                  <a:pt x="1463040" y="6821424"/>
                  <a:pt x="1664208" y="6766560"/>
                  <a:pt x="1856232" y="6693408"/>
                </a:cubicBezTo>
                <a:cubicBezTo>
                  <a:pt x="3666744" y="6035040"/>
                  <a:pt x="4590288" y="4032504"/>
                  <a:pt x="3931920" y="2221992"/>
                </a:cubicBezTo>
                <a:cubicBezTo>
                  <a:pt x="3493008" y="1033272"/>
                  <a:pt x="2478024" y="228600"/>
                  <a:pt x="1316736" y="0"/>
                </a:cubicBezTo>
                <a:lnTo>
                  <a:pt x="2752344" y="0"/>
                </a:lnTo>
                <a:cubicBezTo>
                  <a:pt x="3493008" y="457200"/>
                  <a:pt x="4096512" y="1152144"/>
                  <a:pt x="4425696" y="2039112"/>
                </a:cubicBezTo>
                <a:cubicBezTo>
                  <a:pt x="5093208" y="3877056"/>
                  <a:pt x="4343400" y="5888736"/>
                  <a:pt x="2734056" y="6858000"/>
                </a:cubicBezTo>
                <a:lnTo>
                  <a:pt x="1261872" y="6858000"/>
                </a:lnTo>
              </a:path>
            </a:pathLst>
          </a:custGeom>
          <a:solidFill>
            <a:schemeClr val="accent1"/>
          </a:solidFill>
        </p:spPr>
      </p:sp>
      <p:sp>
        <p:nvSpPr>
          <p:cNvPr id="6" name="Ellipse 4 (Stroke)_#color_$accent2_$accent2-2050&amp;12733"/>
          <p:cNvSpPr/>
          <p:nvPr userDrawn="1">
            <p:custDataLst>
              <p:tags r:id="rId3"/>
            </p:custDataLst>
          </p:nvPr>
        </p:nvSpPr>
        <p:spPr>
          <a:xfrm>
            <a:off x="0" y="3959352"/>
            <a:ext cx="4581144" cy="2898648"/>
          </a:xfrm>
          <a:custGeom>
            <a:avLst/>
            <a:gdLst/>
            <a:ahLst/>
            <a:cxnLst/>
            <a:rect l="l" t="t" r="r" b="b"/>
            <a:pathLst>
              <a:path w="4581144" h="2898648">
                <a:moveTo>
                  <a:pt x="4078224" y="201168"/>
                </a:moveTo>
                <a:cubicBezTo>
                  <a:pt x="3831336" y="1335024"/>
                  <a:pt x="3035808" y="2313432"/>
                  <a:pt x="1865376" y="2743200"/>
                </a:cubicBezTo>
                <a:cubicBezTo>
                  <a:pt x="1682496" y="2807208"/>
                  <a:pt x="1499616" y="2862072"/>
                  <a:pt x="1307592" y="2898648"/>
                </a:cubicBezTo>
                <a:lnTo>
                  <a:pt x="2715768" y="2898648"/>
                </a:lnTo>
                <a:cubicBezTo>
                  <a:pt x="3685032" y="2322576"/>
                  <a:pt x="4343400" y="1371600"/>
                  <a:pt x="4572000" y="310896"/>
                </a:cubicBezTo>
                <a:cubicBezTo>
                  <a:pt x="4599432" y="173736"/>
                  <a:pt x="4517136" y="36576"/>
                  <a:pt x="4379976" y="9144"/>
                </a:cubicBezTo>
                <a:cubicBezTo>
                  <a:pt x="4242816" y="-27432"/>
                  <a:pt x="4105656" y="64008"/>
                  <a:pt x="4078224" y="201168"/>
                </a:cubicBezTo>
                <a:moveTo>
                  <a:pt x="9144" y="2898648"/>
                </a:moveTo>
                <a:cubicBezTo>
                  <a:pt x="9144" y="2898648"/>
                  <a:pt x="0" y="2898648"/>
                  <a:pt x="0" y="2898648"/>
                </a:cubicBezTo>
                <a:lnTo>
                  <a:pt x="0" y="2898648"/>
                </a:lnTo>
                <a:lnTo>
                  <a:pt x="9144" y="2898648"/>
                </a:lnTo>
              </a:path>
            </a:pathLst>
          </a:custGeom>
          <a:gradFill>
            <a:gsLst>
              <a:gs pos="100000">
                <a:schemeClr val="accent1">
                  <a:lumMod val="75000"/>
                  <a:alpha val="70000"/>
                </a:schemeClr>
              </a:gs>
              <a:gs pos="73000">
                <a:schemeClr val="accent2">
                  <a:alpha val="0"/>
                </a:schemeClr>
              </a:gs>
            </a:gsLst>
            <a:lin ang="0" scaled="0"/>
          </a:gradFill>
          <a:ln w="25400">
            <a:noFill/>
          </a:ln>
          <a:effectLst/>
        </p:spPr>
        <p:style>
          <a:lnRef idx="2">
            <a:schemeClr val="accent1">
              <a:lumMod val="75000"/>
            </a:schemeClr>
          </a:lnRef>
          <a:fillRef idx="1">
            <a:schemeClr val="accent1"/>
          </a:fillRef>
          <a:effectRef idx="0">
            <a:srgbClr val="FFFFFF"/>
          </a:effectRef>
          <a:fontRef idx="minor">
            <a:schemeClr val="lt1"/>
          </a:fontRef>
        </p:style>
      </p:sp>
      <p:sp>
        <p:nvSpPr>
          <p:cNvPr id="2" name="标题 1"/>
          <p:cNvSpPr>
            <a:spLocks noGrp="1"/>
          </p:cNvSpPr>
          <p:nvPr>
            <p:ph type="title" hasCustomPrompt="1"/>
            <p:custDataLst>
              <p:tags r:id="rId4"/>
            </p:custDataLst>
          </p:nvPr>
        </p:nvSpPr>
        <p:spPr>
          <a:xfrm>
            <a:off x="1247525" y="2772441"/>
            <a:ext cx="2658015" cy="1313212"/>
          </a:xfrm>
        </p:spPr>
        <p:txBody>
          <a:bodyPr wrap="square" anchor="ctr" anchorCtr="0">
            <a:normAutofit/>
          </a:bodyPr>
          <a:lstStyle>
            <a:lvl1pPr>
              <a:defRPr sz="4800">
                <a:latin typeface="+mj-ea"/>
                <a:ea typeface="+mj-ea"/>
                <a:cs typeface="+mj-ea"/>
              </a:defRPr>
            </a:lvl1pPr>
          </a:lstStyle>
          <a:p>
            <a:r>
              <a:rPr lang="zh-CN" altLang="en-US" dirty="0"/>
              <a:t>标题</a:t>
            </a:r>
          </a:p>
        </p:txBody>
      </p:sp>
      <p:sp>
        <p:nvSpPr>
          <p:cNvPr id="7" name="日期占位符 3"/>
          <p:cNvSpPr>
            <a:spLocks noGrp="1"/>
          </p:cNvSpPr>
          <p:nvPr>
            <p:ph type="dt" sz="half" idx="10"/>
            <p:custDataLst>
              <p:tags r:id="rId5"/>
            </p:custDataLst>
          </p:nvPr>
        </p:nvSpPr>
        <p:spPr/>
        <p:txBody>
          <a:bodyPr wrap="square">
            <a:normAutofit/>
          </a:bodyPr>
          <a:lstStyle/>
          <a:p>
            <a:fld id="{5592522B-0F24-4480-B9DD-A9474A6880D6}" type="datetimeFigureOut">
              <a:rPr lang="zh-CN" altLang="en-US" smtClean="0"/>
              <a:t>2024/6/20</a:t>
            </a:fld>
            <a:endParaRPr lang="zh-CN" altLang="en-US"/>
          </a:p>
        </p:txBody>
      </p:sp>
      <p:sp>
        <p:nvSpPr>
          <p:cNvPr id="8" name="页脚占位符 4"/>
          <p:cNvSpPr>
            <a:spLocks noGrp="1"/>
          </p:cNvSpPr>
          <p:nvPr>
            <p:ph type="ftr" sz="quarter" idx="11"/>
            <p:custDataLst>
              <p:tags r:id="rId6"/>
            </p:custDataLst>
          </p:nvPr>
        </p:nvSpPr>
        <p:spPr/>
        <p:txBody>
          <a:bodyPr/>
          <a:lstStyle/>
          <a:p>
            <a:endParaRPr lang="zh-CN" altLang="en-US"/>
          </a:p>
        </p:txBody>
      </p:sp>
      <p:sp>
        <p:nvSpPr>
          <p:cNvPr id="9" name="灯片编号占位符 5"/>
          <p:cNvSpPr>
            <a:spLocks noGrp="1"/>
          </p:cNvSpPr>
          <p:nvPr>
            <p:ph type="sldNum" sz="quarter" idx="12"/>
            <p:custDataLst>
              <p:tags r:id="rId7"/>
            </p:custDataLst>
          </p:nvPr>
        </p:nvSpPr>
        <p:spPr/>
        <p:txBody>
          <a:bodyPr wrap="square">
            <a:normAutofit/>
          </a:bodyPr>
          <a:lstStyle/>
          <a:p>
            <a:fld id="{BE5F26B5-172A-4DC2-B0B7-181CFC56B87C}"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
        <p:nvSpPr>
          <p:cNvPr id="7" name="bg_#color-2050&amp;12358"/>
          <p:cNvSpPr/>
          <p:nvPr userDrawn="1">
            <p:custDataLst>
              <p:tags r:id="rId1"/>
            </p:custDataLst>
          </p:nvPr>
        </p:nvSpPr>
        <p:spPr>
          <a:xfrm>
            <a:off x="1524" y="0"/>
            <a:ext cx="12188952" cy="6858000"/>
          </a:xfrm>
          <a:custGeom>
            <a:avLst/>
            <a:gdLst/>
            <a:ahLst/>
            <a:cxnLst/>
            <a:rect l="l" t="t" r="r" b="b"/>
            <a:pathLst>
              <a:path w="12188952" h="6858000">
                <a:moveTo>
                  <a:pt x="0" y="0"/>
                </a:moveTo>
                <a:lnTo>
                  <a:pt x="12188952" y="0"/>
                </a:lnTo>
                <a:lnTo>
                  <a:pt x="12188952" y="6858000"/>
                </a:lnTo>
                <a:lnTo>
                  <a:pt x="0" y="6858000"/>
                </a:lnTo>
                <a:lnTo>
                  <a:pt x="0" y="0"/>
                </a:lnTo>
              </a:path>
            </a:pathLst>
          </a:custGeom>
          <a:solidFill>
            <a:schemeClr val="accent1"/>
          </a:solidFill>
        </p:spPr>
      </p:sp>
      <p:sp>
        <p:nvSpPr>
          <p:cNvPr id="9" name="Ellipse 5 (Stroke)_#color-2050&amp;12736"/>
          <p:cNvSpPr/>
          <p:nvPr userDrawn="1">
            <p:custDataLst>
              <p:tags r:id="rId2"/>
            </p:custDataLst>
          </p:nvPr>
        </p:nvSpPr>
        <p:spPr>
          <a:xfrm>
            <a:off x="0" y="0"/>
            <a:ext cx="4142232" cy="4544568"/>
          </a:xfrm>
          <a:custGeom>
            <a:avLst/>
            <a:gdLst/>
            <a:ahLst/>
            <a:cxnLst/>
            <a:rect l="l" t="t" r="r" b="b"/>
            <a:pathLst>
              <a:path w="4142232" h="4544568">
                <a:moveTo>
                  <a:pt x="0" y="4032504"/>
                </a:moveTo>
                <a:cubicBezTo>
                  <a:pt x="91440" y="4032504"/>
                  <a:pt x="173736" y="4041648"/>
                  <a:pt x="265176" y="4041648"/>
                </a:cubicBezTo>
                <a:cubicBezTo>
                  <a:pt x="2121408" y="4041648"/>
                  <a:pt x="3630168" y="2532888"/>
                  <a:pt x="3630168" y="676656"/>
                </a:cubicBezTo>
                <a:cubicBezTo>
                  <a:pt x="3630168" y="438912"/>
                  <a:pt x="3611880" y="219456"/>
                  <a:pt x="3566160" y="0"/>
                </a:cubicBezTo>
                <a:lnTo>
                  <a:pt x="4078224" y="0"/>
                </a:lnTo>
                <a:cubicBezTo>
                  <a:pt x="4123944" y="219456"/>
                  <a:pt x="4142232" y="448056"/>
                  <a:pt x="4142232" y="676656"/>
                </a:cubicBezTo>
                <a:cubicBezTo>
                  <a:pt x="4142232" y="2816352"/>
                  <a:pt x="2404872" y="4544568"/>
                  <a:pt x="265176" y="4544568"/>
                </a:cubicBezTo>
                <a:cubicBezTo>
                  <a:pt x="173736" y="4544568"/>
                  <a:pt x="91440" y="4544568"/>
                  <a:pt x="0" y="4535424"/>
                </a:cubicBezTo>
                <a:lnTo>
                  <a:pt x="0" y="4032504"/>
                </a:lnTo>
              </a:path>
            </a:pathLst>
          </a:custGeom>
          <a:solidFill>
            <a:schemeClr val="accent1">
              <a:lumMod val="40000"/>
              <a:lumOff val="60000"/>
              <a:alpha val="75000"/>
            </a:schemeClr>
          </a:solidFill>
        </p:spPr>
      </p:sp>
      <p:sp>
        <p:nvSpPr>
          <p:cNvPr id="10" name="Ellipse 3 (Stroke)_#color_$lt1_$lt1-2050&amp;12739"/>
          <p:cNvSpPr/>
          <p:nvPr userDrawn="1">
            <p:custDataLst>
              <p:tags r:id="rId3"/>
            </p:custDataLst>
          </p:nvPr>
        </p:nvSpPr>
        <p:spPr>
          <a:xfrm>
            <a:off x="0" y="1399032"/>
            <a:ext cx="6099048" cy="5458968"/>
          </a:xfrm>
          <a:custGeom>
            <a:avLst/>
            <a:gdLst/>
            <a:ahLst/>
            <a:cxnLst/>
            <a:rect l="l" t="t" r="r" b="b"/>
            <a:pathLst>
              <a:path w="6099048" h="5458968">
                <a:moveTo>
                  <a:pt x="5760720" y="5458968"/>
                </a:moveTo>
                <a:cubicBezTo>
                  <a:pt x="5971032" y="4974336"/>
                  <a:pt x="6099048" y="4434840"/>
                  <a:pt x="6099048" y="3877056"/>
                </a:cubicBezTo>
                <a:cubicBezTo>
                  <a:pt x="6099048" y="1737360"/>
                  <a:pt x="4361688" y="0"/>
                  <a:pt x="2221992" y="0"/>
                </a:cubicBezTo>
                <a:cubicBezTo>
                  <a:pt x="1399032" y="0"/>
                  <a:pt x="630936" y="256032"/>
                  <a:pt x="0" y="704088"/>
                </a:cubicBezTo>
                <a:lnTo>
                  <a:pt x="0" y="1344168"/>
                </a:lnTo>
                <a:cubicBezTo>
                  <a:pt x="594360" y="822960"/>
                  <a:pt x="1371600" y="512064"/>
                  <a:pt x="2221992" y="512064"/>
                </a:cubicBezTo>
                <a:cubicBezTo>
                  <a:pt x="4078224" y="512064"/>
                  <a:pt x="5586984" y="2011680"/>
                  <a:pt x="5586984" y="3877056"/>
                </a:cubicBezTo>
                <a:cubicBezTo>
                  <a:pt x="5586984" y="4443984"/>
                  <a:pt x="5440680" y="4992624"/>
                  <a:pt x="5193792" y="5458968"/>
                </a:cubicBezTo>
                <a:lnTo>
                  <a:pt x="5760720" y="5458968"/>
                </a:lnTo>
              </a:path>
            </a:pathLst>
          </a:custGeom>
          <a:gradFill>
            <a:gsLst>
              <a:gs pos="41000">
                <a:schemeClr val="lt1">
                  <a:alpha val="45000"/>
                </a:schemeClr>
              </a:gs>
              <a:gs pos="0">
                <a:srgbClr val="FFFFFF">
                  <a:alpha val="0"/>
                </a:srgbClr>
              </a:gs>
              <a:gs pos="100000">
                <a:schemeClr val="lt1">
                  <a:alpha val="0"/>
                </a:schemeClr>
              </a:gs>
            </a:gsLst>
            <a:lin ang="5400000" scaled="0"/>
          </a:gradFill>
          <a:ln w="25400">
            <a:noFill/>
          </a:ln>
          <a:effectLst/>
          <a:extLst>
            <a:ext uri="{91240B29-F687-4F45-9708-019B960494DF}">
              <a14:hiddenLine xmlns:a14="http://schemas.microsoft.com/office/drawing/2010/main" w="25400">
                <a:solidFill>
                  <a:srgbClr val="000000"/>
                </a:solidFill>
              </a14:hiddenLine>
            </a:ext>
            <a:ext uri="{AF507438-7753-43E0-B8FC-AC1667EBCBE1}">
              <a14:hiddenEffects xmlns:a14="http://schemas.microsoft.com/office/drawing/2010/main">
                <a:effectLst>
                  <a:outerShdw blurRad="254000" dist="127000" dir="5400000" algn="ctr" rotWithShape="0">
                    <a:srgbClr val="000000">
                      <a:alpha val="40000"/>
                    </a:srgbClr>
                  </a:outerShdw>
                </a:effectLst>
              </a14:hiddenEffects>
            </a:ext>
          </a:extLst>
        </p:spPr>
        <p:style>
          <a:lnRef idx="2">
            <a:schemeClr val="accent1">
              <a:lumMod val="75000"/>
            </a:schemeClr>
          </a:lnRef>
          <a:fillRef idx="1">
            <a:schemeClr val="accent1"/>
          </a:fillRef>
          <a:effectRef idx="0">
            <a:srgbClr val="FFFFFF"/>
          </a:effectRef>
          <a:fontRef idx="minor">
            <a:schemeClr val="lt1"/>
          </a:fontRef>
        </p:style>
      </p:sp>
      <p:sp>
        <p:nvSpPr>
          <p:cNvPr id="11" name="Ellipse 4 (Stroke)_#color_$lt1_$accent1-2050&amp;12742"/>
          <p:cNvSpPr/>
          <p:nvPr userDrawn="1">
            <p:custDataLst>
              <p:tags r:id="rId4"/>
            </p:custDataLst>
          </p:nvPr>
        </p:nvSpPr>
        <p:spPr>
          <a:xfrm>
            <a:off x="0" y="1399032"/>
            <a:ext cx="5541264" cy="2194560"/>
          </a:xfrm>
          <a:custGeom>
            <a:avLst/>
            <a:gdLst/>
            <a:ahLst/>
            <a:cxnLst/>
            <a:rect l="l" t="t" r="r" b="b"/>
            <a:pathLst>
              <a:path w="5541264" h="2194560">
                <a:moveTo>
                  <a:pt x="0" y="1353312"/>
                </a:moveTo>
                <a:lnTo>
                  <a:pt x="0" y="704088"/>
                </a:lnTo>
                <a:cubicBezTo>
                  <a:pt x="630936" y="265176"/>
                  <a:pt x="1399032" y="0"/>
                  <a:pt x="2231136" y="0"/>
                </a:cubicBezTo>
                <a:cubicBezTo>
                  <a:pt x="3602736" y="0"/>
                  <a:pt x="4809744" y="722376"/>
                  <a:pt x="5495544" y="1801368"/>
                </a:cubicBezTo>
                <a:cubicBezTo>
                  <a:pt x="5568696" y="1920240"/>
                  <a:pt x="5541264" y="2075688"/>
                  <a:pt x="5422392" y="2148840"/>
                </a:cubicBezTo>
                <a:cubicBezTo>
                  <a:pt x="5303520" y="2221992"/>
                  <a:pt x="5148072" y="2194560"/>
                  <a:pt x="5065776" y="2075688"/>
                </a:cubicBezTo>
                <a:cubicBezTo>
                  <a:pt x="4471416" y="1133856"/>
                  <a:pt x="3419856" y="512064"/>
                  <a:pt x="2231136" y="512064"/>
                </a:cubicBezTo>
                <a:cubicBezTo>
                  <a:pt x="1371600" y="512064"/>
                  <a:pt x="594360" y="822960"/>
                  <a:pt x="0" y="1353312"/>
                </a:cubicBezTo>
              </a:path>
            </a:pathLst>
          </a:custGeom>
          <a:gradFill>
            <a:gsLst>
              <a:gs pos="81000">
                <a:schemeClr val="lt1">
                  <a:alpha val="100000"/>
                </a:schemeClr>
              </a:gs>
              <a:gs pos="0">
                <a:schemeClr val="accent1">
                  <a:alpha val="100000"/>
                </a:schemeClr>
              </a:gs>
            </a:gsLst>
            <a:lin ang="74674" scaled="0"/>
          </a:gradFill>
          <a:ln w="25400">
            <a:noFill/>
          </a:ln>
          <a:effectLst/>
          <a:extLst>
            <a:ext uri="{91240B29-F687-4F45-9708-019B960494DF}">
              <a14:hiddenLine xmlns:a14="http://schemas.microsoft.com/office/drawing/2010/main" w="25400">
                <a:solidFill>
                  <a:srgbClr val="000000"/>
                </a:solidFill>
              </a14:hiddenLine>
            </a:ext>
            <a:ext uri="{AF507438-7753-43E0-B8FC-AC1667EBCBE1}">
              <a14:hiddenEffects xmlns:a14="http://schemas.microsoft.com/office/drawing/2010/main">
                <a:effectLst>
                  <a:outerShdw blurRad="254000" dist="127000" dir="5400000" algn="ctr" rotWithShape="0">
                    <a:srgbClr val="000000">
                      <a:alpha val="40000"/>
                    </a:srgbClr>
                  </a:outerShdw>
                </a:effectLst>
              </a14:hiddenEffects>
            </a:ext>
          </a:extLst>
        </p:spPr>
        <p:style>
          <a:lnRef idx="2">
            <a:schemeClr val="accent1">
              <a:lumMod val="75000"/>
            </a:schemeClr>
          </a:lnRef>
          <a:fillRef idx="1">
            <a:schemeClr val="accent1"/>
          </a:fillRef>
          <a:effectRef idx="0">
            <a:srgbClr val="FFFFFF"/>
          </a:effectRef>
          <a:fontRef idx="minor">
            <a:schemeClr val="lt1"/>
          </a:fontRef>
        </p:style>
      </p:sp>
      <p:sp>
        <p:nvSpPr>
          <p:cNvPr id="2" name="标题 1"/>
          <p:cNvSpPr>
            <a:spLocks noGrp="1"/>
          </p:cNvSpPr>
          <p:nvPr userDrawn="1">
            <p:ph type="title"/>
            <p:custDataLst>
              <p:tags r:id="rId5"/>
            </p:custDataLst>
          </p:nvPr>
        </p:nvSpPr>
        <p:spPr>
          <a:xfrm>
            <a:off x="6627495" y="3136900"/>
            <a:ext cx="4726940" cy="1983105"/>
          </a:xfrm>
        </p:spPr>
        <p:txBody>
          <a:bodyPr wrap="square" anchor="t">
            <a:normAutofit/>
          </a:bodyPr>
          <a:lstStyle>
            <a:lvl1pPr algn="l">
              <a:defRPr sz="4500">
                <a:solidFill>
                  <a:schemeClr val="lt1">
                    <a:lumMod val="100000"/>
                  </a:schemeClr>
                </a:solidFill>
                <a:latin typeface="+mj-ea"/>
                <a:ea typeface="+mj-ea"/>
                <a:cs typeface="+mj-ea"/>
              </a:defRPr>
            </a:lvl1pPr>
          </a:lstStyle>
          <a:p>
            <a:r>
              <a:rPr lang="zh-CN" altLang="en-US" dirty="0"/>
              <a:t>单击此处编辑母版标题样式</a:t>
            </a:r>
          </a:p>
        </p:txBody>
      </p:sp>
      <p:sp>
        <p:nvSpPr>
          <p:cNvPr id="8" name="节编号 3"/>
          <p:cNvSpPr>
            <a:spLocks noGrp="1"/>
          </p:cNvSpPr>
          <p:nvPr userDrawn="1">
            <p:ph type="body" sz="quarter" idx="13" hasCustomPrompt="1"/>
            <p:custDataLst>
              <p:tags r:id="rId6"/>
            </p:custDataLst>
          </p:nvPr>
        </p:nvSpPr>
        <p:spPr>
          <a:xfrm>
            <a:off x="486410" y="3269650"/>
            <a:ext cx="5126736" cy="2759544"/>
          </a:xfrm>
        </p:spPr>
        <p:txBody>
          <a:bodyPr wrap="square" anchor="b">
            <a:normAutofit/>
          </a:bodyPr>
          <a:lstStyle>
            <a:lvl1pPr marL="0" indent="0" algn="ctr">
              <a:buNone/>
              <a:defRPr sz="11900" b="1">
                <a:solidFill>
                  <a:schemeClr val="lt1">
                    <a:lumMod val="100000"/>
                  </a:schemeClr>
                </a:solidFill>
                <a:latin typeface="+mj-ea"/>
                <a:ea typeface="+mj-ea"/>
                <a:cs typeface="+mj-ea"/>
              </a:defRPr>
            </a:lvl1pPr>
          </a:lstStyle>
          <a:p>
            <a:pPr lvl="0"/>
            <a:r>
              <a:rPr lang="zh-CN" altLang="en-US" dirty="0"/>
              <a:t>节编号</a:t>
            </a:r>
          </a:p>
        </p:txBody>
      </p:sp>
      <p:sp>
        <p:nvSpPr>
          <p:cNvPr id="4" name="日期占位符 4"/>
          <p:cNvSpPr>
            <a:spLocks noGrp="1"/>
          </p:cNvSpPr>
          <p:nvPr userDrawn="1">
            <p:ph type="dt" sz="half" idx="10"/>
            <p:custDataLst>
              <p:tags r:id="rId7"/>
            </p:custDataLst>
          </p:nvPr>
        </p:nvSpPr>
        <p:spPr/>
        <p:txBody>
          <a:bodyPr wrap="square">
            <a:normAutofit/>
          </a:bodyPr>
          <a:lstStyle/>
          <a:p>
            <a:fld id="{5592522B-0F24-4480-B9DD-A9474A6880D6}" type="datetimeFigureOut">
              <a:rPr lang="zh-CN" altLang="en-US" smtClean="0"/>
              <a:t>2024/6/20</a:t>
            </a:fld>
            <a:endParaRPr lang="zh-CN" altLang="en-US"/>
          </a:p>
        </p:txBody>
      </p:sp>
      <p:sp>
        <p:nvSpPr>
          <p:cNvPr id="5" name="页脚占位符 5"/>
          <p:cNvSpPr>
            <a:spLocks noGrp="1"/>
          </p:cNvSpPr>
          <p:nvPr userDrawn="1">
            <p:ph type="ftr" sz="quarter" idx="11"/>
            <p:custDataLst>
              <p:tags r:id="rId8"/>
            </p:custDataLst>
          </p:nvPr>
        </p:nvSpPr>
        <p:spPr/>
        <p:txBody>
          <a:bodyPr/>
          <a:lstStyle/>
          <a:p>
            <a:endParaRPr lang="zh-CN" altLang="en-US"/>
          </a:p>
        </p:txBody>
      </p:sp>
      <p:sp>
        <p:nvSpPr>
          <p:cNvPr id="6" name="灯片编号占位符 6"/>
          <p:cNvSpPr>
            <a:spLocks noGrp="1"/>
          </p:cNvSpPr>
          <p:nvPr userDrawn="1">
            <p:ph type="sldNum" sz="quarter" idx="12"/>
            <p:custDataLst>
              <p:tags r:id="rId9"/>
            </p:custDataLst>
          </p:nvPr>
        </p:nvSpPr>
        <p:spPr/>
        <p:txBody>
          <a:bodyPr wrap="square">
            <a:normAutofit/>
          </a:bodyPr>
          <a:lstStyle/>
          <a:p>
            <a:fld id="{BE5F26B5-172A-4DC2-B0B7-181CFC56B87C}"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0" tIns="0" rIns="0" bIns="0" rtlCol="0" anchor="b">
            <a:normAutofit/>
          </a:bodyPr>
          <a:lstStyle>
            <a:lvl1pPr>
              <a:defRPr lang="zh-CN" altLang="en-US" dirty="0">
                <a:latin typeface="+mj-lt"/>
                <a:ea typeface="+mj-lt"/>
                <a:cs typeface="+mj-lt"/>
              </a:defRPr>
            </a:lvl1pPr>
          </a:lstStyle>
          <a:p>
            <a:pPr lvl="0"/>
            <a:r>
              <a:rPr lang="zh-CN" altLang="en-US" dirty="0"/>
              <a:t>单击此处编辑母版标题样式</a:t>
            </a:r>
            <a:endParaRPr dirty="0"/>
          </a:p>
        </p:txBody>
      </p:sp>
      <p:sp>
        <p:nvSpPr>
          <p:cNvPr id="3" name="内容占位符 2"/>
          <p:cNvSpPr>
            <a:spLocks noGrp="1"/>
          </p:cNvSpPr>
          <p:nvPr>
            <p:ph sz="half" idx="1"/>
            <p:custDataLst>
              <p:tags r:id="rId2"/>
            </p:custDataLst>
          </p:nvPr>
        </p:nvSpPr>
        <p:spPr>
          <a:xfrm>
            <a:off x="695960" y="1301750"/>
            <a:ext cx="5323840" cy="4875850"/>
          </a:xfrm>
        </p:spPr>
        <p:txBody>
          <a:bodyPr wrap="square">
            <a:normAutofit/>
          </a:bodyPr>
          <a:lstStyle>
            <a:lvl1pPr>
              <a:defRPr>
                <a:latin typeface="+mn-ea"/>
                <a:ea typeface="+mn-ea"/>
                <a:cs typeface="+mn-ea"/>
              </a:defRPr>
            </a:lvl1pPr>
            <a:lvl2pPr>
              <a:defRPr>
                <a:latin typeface="+mn-ea"/>
                <a:ea typeface="+mn-ea"/>
                <a:cs typeface="+mn-ea"/>
              </a:defRPr>
            </a:lvl2pPr>
            <a:lvl3pPr>
              <a:defRPr>
                <a:latin typeface="+mn-ea"/>
                <a:ea typeface="+mn-ea"/>
                <a:cs typeface="+mn-ea"/>
              </a:defRPr>
            </a:lvl3pPr>
            <a:lvl4pPr>
              <a:defRPr>
                <a:latin typeface="+mn-ea"/>
                <a:ea typeface="+mn-ea"/>
                <a:cs typeface="+mn-ea"/>
              </a:defRPr>
            </a:lvl4pPr>
            <a:lvl5pPr>
              <a:defRPr>
                <a:latin typeface="+mn-ea"/>
                <a:ea typeface="+mn-ea"/>
                <a:cs typeface="+mn-ea"/>
              </a:defRPr>
            </a:lvl5pPr>
          </a:lstStyle>
          <a:p>
            <a:pPr lvl="0"/>
            <a:r>
              <a:rPr lang="zh-CN" altLang="en-US" dirty="0"/>
              <a:t>单击此处编辑母版文本样式</a:t>
            </a:r>
          </a:p>
          <a:p>
            <a:pPr lvl="1"/>
            <a:r>
              <a:rPr lang="zh-CN" altLang="en-US" dirty="0">
                <a:sym typeface="+mn-ea"/>
              </a:rPr>
              <a:t>第</a:t>
            </a:r>
            <a:r>
              <a:rPr lang="zh-CN" altLang="en-US" dirty="0"/>
              <a:t>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
        <p:nvSpPr>
          <p:cNvPr id="4" name="内容占位符 3"/>
          <p:cNvSpPr>
            <a:spLocks noGrp="1"/>
          </p:cNvSpPr>
          <p:nvPr>
            <p:ph sz="half" idx="2"/>
            <p:custDataLst>
              <p:tags r:id="rId3"/>
            </p:custDataLst>
          </p:nvPr>
        </p:nvSpPr>
        <p:spPr>
          <a:xfrm>
            <a:off x="6172200" y="1301750"/>
            <a:ext cx="5323840" cy="4875850"/>
          </a:xfrm>
        </p:spPr>
        <p:txBody>
          <a:bodyPr wrap="square">
            <a:normAutofit/>
          </a:bodyPr>
          <a:lstStyle>
            <a:lvl1pPr>
              <a:defRPr>
                <a:latin typeface="+mn-ea"/>
                <a:ea typeface="+mn-ea"/>
                <a:cs typeface="+mn-ea"/>
              </a:defRPr>
            </a:lvl1pPr>
            <a:lvl2pPr>
              <a:defRPr>
                <a:latin typeface="+mn-ea"/>
                <a:ea typeface="+mn-ea"/>
                <a:cs typeface="+mn-ea"/>
              </a:defRPr>
            </a:lvl2pPr>
            <a:lvl3pPr>
              <a:defRPr>
                <a:latin typeface="+mn-ea"/>
                <a:ea typeface="+mn-ea"/>
                <a:cs typeface="+mn-ea"/>
              </a:defRPr>
            </a:lvl3pPr>
            <a:lvl4pPr>
              <a:defRPr>
                <a:latin typeface="+mn-ea"/>
                <a:ea typeface="+mn-ea"/>
                <a:cs typeface="+mn-ea"/>
              </a:defRPr>
            </a:lvl4pPr>
            <a:lvl5pPr>
              <a:defRPr>
                <a:latin typeface="+mn-ea"/>
                <a:ea typeface="+mn-ea"/>
                <a:cs typeface="+mn-ea"/>
              </a:defRPr>
            </a:lvl5pPr>
          </a:lstStyle>
          <a:p>
            <a:pPr lvl="0"/>
            <a:r>
              <a:rPr lang="zh-CN" altLang="en-US" dirty="0"/>
              <a:t>单击此处编辑母版文本样式</a:t>
            </a:r>
          </a:p>
          <a:p>
            <a:pPr lvl="1"/>
            <a:r>
              <a:rPr lang="zh-CN" altLang="en-US" dirty="0">
                <a:sym typeface="+mn-ea"/>
              </a:rPr>
              <a:t>第</a:t>
            </a:r>
            <a:r>
              <a:rPr lang="zh-CN" altLang="en-US" dirty="0"/>
              <a:t>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
        <p:nvSpPr>
          <p:cNvPr id="5" name="日期占位符 4"/>
          <p:cNvSpPr>
            <a:spLocks noGrp="1"/>
          </p:cNvSpPr>
          <p:nvPr>
            <p:ph type="dt" sz="half" idx="10"/>
            <p:custDataLst>
              <p:tags r:id="rId4"/>
            </p:custDataLst>
          </p:nvPr>
        </p:nvSpPr>
        <p:spPr/>
        <p:txBody>
          <a:bodyPr wrap="square">
            <a:normAutofit/>
          </a:bodyPr>
          <a:lstStyle/>
          <a:p>
            <a:fld id="{5592522B-0F24-4480-B9DD-A9474A6880D6}" type="datetimeFigureOut">
              <a:rPr lang="zh-CN" altLang="en-US" smtClean="0"/>
              <a:t>2024/6/20</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wrap="square">
            <a:normAutofit/>
          </a:bodyPr>
          <a:lstStyle/>
          <a:p>
            <a:fld id="{BE5F26B5-172A-4DC2-B0B7-181CFC56B87C}"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custDataLst>
              <p:tags r:id="rId1"/>
            </p:custDataLst>
          </p:nvPr>
        </p:nvSpPr>
        <p:spPr>
          <a:xfrm>
            <a:off x="695960" y="1301750"/>
            <a:ext cx="5323840" cy="411303"/>
          </a:xfrm>
        </p:spPr>
        <p:txBody>
          <a:bodyPr wrap="square" anchor="b">
            <a:normAutofit/>
          </a:bodyPr>
          <a:lstStyle>
            <a:lvl1pPr marL="0" indent="0">
              <a:buNone/>
              <a:defRPr sz="2400" b="1">
                <a:latin typeface="+mn-ea"/>
                <a:ea typeface="+mn-ea"/>
                <a:cs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custDataLst>
              <p:tags r:id="rId2"/>
            </p:custDataLst>
          </p:nvPr>
        </p:nvSpPr>
        <p:spPr>
          <a:xfrm>
            <a:off x="695960" y="1875099"/>
            <a:ext cx="5323840" cy="4300276"/>
          </a:xfrm>
        </p:spPr>
        <p:txBody>
          <a:bodyPr wrap="square">
            <a:normAutofit/>
          </a:bodyPr>
          <a:lstStyle>
            <a:lvl1pPr>
              <a:defRPr sz="2200">
                <a:latin typeface="+mn-ea"/>
                <a:ea typeface="+mn-ea"/>
                <a:cs typeface="+mn-ea"/>
              </a:defRPr>
            </a:lvl1pPr>
            <a:lvl2pPr>
              <a:defRPr>
                <a:latin typeface="+mn-ea"/>
                <a:ea typeface="+mn-ea"/>
                <a:cs typeface="+mn-ea"/>
              </a:defRPr>
            </a:lvl2pPr>
            <a:lvl3pPr>
              <a:defRPr>
                <a:latin typeface="+mn-ea"/>
                <a:ea typeface="+mn-ea"/>
                <a:cs typeface="+mn-ea"/>
              </a:defRPr>
            </a:lvl3pPr>
            <a:lvl4pPr>
              <a:defRPr>
                <a:latin typeface="+mn-ea"/>
                <a:ea typeface="+mn-ea"/>
                <a:cs typeface="+mn-ea"/>
              </a:defRPr>
            </a:lvl4pPr>
            <a:lvl5pPr>
              <a:defRPr>
                <a:latin typeface="+mn-ea"/>
                <a:ea typeface="+mn-ea"/>
                <a:cs typeface="+mn-ea"/>
              </a:defRPr>
            </a:lvl5pPr>
          </a:lstStyle>
          <a:p>
            <a:pPr lvl="0"/>
            <a:r>
              <a:rPr lang="zh-CN" altLang="en-US" dirty="0"/>
              <a:t>单击此处编辑母版文本样式</a:t>
            </a:r>
          </a:p>
          <a:p>
            <a:pPr lvl="1"/>
            <a:r>
              <a:rPr lang="zh-CN" altLang="en-US" dirty="0">
                <a:sym typeface="+mn-ea"/>
              </a:rPr>
              <a:t>第</a:t>
            </a:r>
            <a:r>
              <a:rPr lang="zh-CN" altLang="en-US" dirty="0"/>
              <a:t>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
        <p:nvSpPr>
          <p:cNvPr id="5" name="文本占位符 4"/>
          <p:cNvSpPr>
            <a:spLocks noGrp="1"/>
          </p:cNvSpPr>
          <p:nvPr>
            <p:ph type="body" sz="quarter" idx="3"/>
            <p:custDataLst>
              <p:tags r:id="rId3"/>
            </p:custDataLst>
          </p:nvPr>
        </p:nvSpPr>
        <p:spPr>
          <a:xfrm>
            <a:off x="6172200" y="1301750"/>
            <a:ext cx="5323840" cy="411303"/>
          </a:xfrm>
        </p:spPr>
        <p:txBody>
          <a:bodyPr wrap="square" anchor="b">
            <a:normAutofit/>
          </a:bodyPr>
          <a:lstStyle>
            <a:lvl1pPr marL="0" indent="0">
              <a:buNone/>
              <a:defRPr sz="2400" b="1">
                <a:latin typeface="+mn-ea"/>
                <a:ea typeface="+mn-ea"/>
                <a:cs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custDataLst>
              <p:tags r:id="rId4"/>
            </p:custDataLst>
          </p:nvPr>
        </p:nvSpPr>
        <p:spPr>
          <a:xfrm>
            <a:off x="6172200" y="1875099"/>
            <a:ext cx="5323840" cy="4300276"/>
          </a:xfrm>
        </p:spPr>
        <p:txBody>
          <a:bodyPr wrap="square">
            <a:normAutofit/>
          </a:bodyPr>
          <a:lstStyle>
            <a:lvl1pPr>
              <a:defRPr sz="2200">
                <a:latin typeface="+mn-ea"/>
                <a:ea typeface="+mn-ea"/>
                <a:cs typeface="+mn-ea"/>
              </a:defRPr>
            </a:lvl1pPr>
            <a:lvl2pPr>
              <a:defRPr>
                <a:latin typeface="+mn-ea"/>
                <a:ea typeface="+mn-ea"/>
                <a:cs typeface="+mn-ea"/>
              </a:defRPr>
            </a:lvl2pPr>
            <a:lvl3pPr>
              <a:defRPr>
                <a:latin typeface="+mn-ea"/>
                <a:ea typeface="+mn-ea"/>
                <a:cs typeface="+mn-ea"/>
              </a:defRPr>
            </a:lvl3pPr>
            <a:lvl4pPr>
              <a:defRPr>
                <a:latin typeface="+mn-ea"/>
                <a:ea typeface="+mn-ea"/>
                <a:cs typeface="+mn-ea"/>
              </a:defRPr>
            </a:lvl4pPr>
            <a:lvl5pPr>
              <a:defRPr>
                <a:latin typeface="+mn-ea"/>
                <a:ea typeface="+mn-ea"/>
                <a:cs typeface="+mn-ea"/>
              </a:defRPr>
            </a:lvl5pPr>
          </a:lstStyle>
          <a:p>
            <a:pPr lvl="0"/>
            <a:r>
              <a:rPr lang="zh-CN" altLang="en-US" dirty="0"/>
              <a:t>单击此处编辑母版文本样式</a:t>
            </a:r>
          </a:p>
          <a:p>
            <a:pPr lvl="1"/>
            <a:r>
              <a:rPr lang="zh-CN" altLang="en-US" dirty="0">
                <a:sym typeface="+mn-ea"/>
              </a:rPr>
              <a:t>第</a:t>
            </a:r>
            <a:r>
              <a:rPr lang="zh-CN" altLang="en-US" dirty="0"/>
              <a:t>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
        <p:nvSpPr>
          <p:cNvPr id="10" name="日期占位符 9"/>
          <p:cNvSpPr>
            <a:spLocks noGrp="1"/>
          </p:cNvSpPr>
          <p:nvPr>
            <p:ph type="dt" sz="half" idx="10"/>
            <p:custDataLst>
              <p:tags r:id="rId5"/>
            </p:custDataLst>
          </p:nvPr>
        </p:nvSpPr>
        <p:spPr/>
        <p:txBody>
          <a:bodyPr/>
          <a:lstStyle/>
          <a:p>
            <a:fld id="{5592522B-0F24-4480-B9DD-A9474A6880D6}" type="datetimeFigureOut">
              <a:rPr lang="zh-CN" altLang="en-US" smtClean="0"/>
              <a:t>2024/6/20</a:t>
            </a:fld>
            <a:endParaRPr lang="zh-CN" altLang="en-US"/>
          </a:p>
        </p:txBody>
      </p:sp>
      <p:sp>
        <p:nvSpPr>
          <p:cNvPr id="11" name="页脚占位符 10"/>
          <p:cNvSpPr>
            <a:spLocks noGrp="1"/>
          </p:cNvSpPr>
          <p:nvPr>
            <p:ph type="ftr" sz="quarter" idx="11"/>
            <p:custDataLst>
              <p:tags r:id="rId6"/>
            </p:custDataLst>
          </p:nvPr>
        </p:nvSpPr>
        <p:spPr/>
        <p:txBody>
          <a:bodyPr/>
          <a:lstStyle/>
          <a:p>
            <a:endParaRPr lang="zh-CN" altLang="en-US" dirty="0"/>
          </a:p>
        </p:txBody>
      </p:sp>
      <p:sp>
        <p:nvSpPr>
          <p:cNvPr id="12" name="灯片编号占位符 11"/>
          <p:cNvSpPr>
            <a:spLocks noGrp="1"/>
          </p:cNvSpPr>
          <p:nvPr>
            <p:ph type="sldNum" sz="quarter" idx="12"/>
            <p:custDataLst>
              <p:tags r:id="rId7"/>
            </p:custDataLst>
          </p:nvPr>
        </p:nvSpPr>
        <p:spPr/>
        <p:txBody>
          <a:bodyPr/>
          <a:lstStyle/>
          <a:p>
            <a:fld id="{BE5F26B5-172A-4DC2-B0B7-181CFC56B87C}" type="slidenum">
              <a:rPr lang="zh-CN" altLang="en-US" smtClean="0"/>
              <a:t>‹#›</a:t>
            </a:fld>
            <a:endParaRPr lang="zh-CN" altLang="en-US"/>
          </a:p>
        </p:txBody>
      </p:sp>
      <p:sp>
        <p:nvSpPr>
          <p:cNvPr id="13" name="标题 12"/>
          <p:cNvSpPr>
            <a:spLocks noGrp="1"/>
          </p:cNvSpPr>
          <p:nvPr>
            <p:ph type="title"/>
            <p:custDataLst>
              <p:tags r:id="rId8"/>
            </p:custDataLst>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wrap="square">
            <a:normAutofit/>
          </a:bodyPr>
          <a:lstStyle>
            <a:lvl1pPr>
              <a:defRPr>
                <a:latin typeface="+mj-lt"/>
                <a:ea typeface="+mj-lt"/>
                <a:cs typeface="+mj-lt"/>
              </a:defRPr>
            </a:lvl1pPr>
          </a:lstStyle>
          <a:p>
            <a:r>
              <a:rPr lang="zh-CN" altLang="en-US" dirty="0"/>
              <a:t>单击此处编辑母版标题样式</a:t>
            </a:r>
          </a:p>
        </p:txBody>
      </p:sp>
      <p:sp>
        <p:nvSpPr>
          <p:cNvPr id="3" name="日期占位符 2"/>
          <p:cNvSpPr>
            <a:spLocks noGrp="1"/>
          </p:cNvSpPr>
          <p:nvPr>
            <p:ph type="dt" sz="half" idx="10"/>
            <p:custDataLst>
              <p:tags r:id="rId2"/>
            </p:custDataLst>
          </p:nvPr>
        </p:nvSpPr>
        <p:spPr/>
        <p:txBody>
          <a:bodyPr wrap="square">
            <a:normAutofit/>
          </a:bodyPr>
          <a:lstStyle/>
          <a:p>
            <a:fld id="{5592522B-0F24-4480-B9DD-A9474A6880D6}" type="datetimeFigureOut">
              <a:rPr lang="zh-CN" altLang="en-US" smtClean="0"/>
              <a:t>2024/6/20</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wrap="square">
            <a:normAutofit/>
          </a:bodyPr>
          <a:lstStyle/>
          <a:p>
            <a:fld id="{BE5F26B5-172A-4DC2-B0B7-181CFC56B87C}"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wrap="square">
            <a:normAutofit/>
          </a:bodyPr>
          <a:lstStyle/>
          <a:p>
            <a:fld id="{5592522B-0F24-4480-B9DD-A9474A6880D6}" type="datetimeFigureOut">
              <a:rPr lang="zh-CN" altLang="en-US" smtClean="0"/>
              <a:t>2024/6/20</a:t>
            </a:fld>
            <a:endParaRPr lang="zh-CN" altLang="en-US" dirty="0"/>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wrap="square">
            <a:normAutofit/>
          </a:bodyPr>
          <a:lstStyle/>
          <a:p>
            <a:fld id="{BE5F26B5-172A-4DC2-B0B7-181CFC56B87C}"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仅内容">
    <p:spTree>
      <p:nvGrpSpPr>
        <p:cNvPr id="1" name=""/>
        <p:cNvGrpSpPr/>
        <p:nvPr/>
      </p:nvGrpSpPr>
      <p:grpSpPr>
        <a:xfrm>
          <a:off x="0" y="0"/>
          <a:ext cx="0" cy="0"/>
          <a:chOff x="0" y="0"/>
          <a:chExt cx="0" cy="0"/>
        </a:xfrm>
      </p:grpSpPr>
      <p:sp>
        <p:nvSpPr>
          <p:cNvPr id="3" name="内容占位符 1"/>
          <p:cNvSpPr>
            <a:spLocks noGrp="1"/>
          </p:cNvSpPr>
          <p:nvPr>
            <p:ph idx="1"/>
            <p:custDataLst>
              <p:tags r:id="rId1"/>
            </p:custDataLst>
          </p:nvPr>
        </p:nvSpPr>
        <p:spPr>
          <a:xfrm>
            <a:off x="695960" y="360045"/>
            <a:ext cx="10801985" cy="5817870"/>
          </a:xfrm>
        </p:spPr>
        <p:txBody>
          <a:bodyPr wrap="square">
            <a:normAutofit/>
          </a:bodyPr>
          <a:lstStyle>
            <a:lvl1pPr>
              <a:defRPr>
                <a:latin typeface="+mn-lt"/>
                <a:ea typeface="+mn-lt"/>
                <a:cs typeface="+mn-lt"/>
              </a:defRPr>
            </a:lvl1pPr>
            <a:lvl2pPr>
              <a:defRPr>
                <a:latin typeface="+mn-lt"/>
                <a:ea typeface="+mn-lt"/>
                <a:cs typeface="+mn-lt"/>
              </a:defRPr>
            </a:lvl2pPr>
            <a:lvl3pPr>
              <a:defRPr>
                <a:latin typeface="+mn-lt"/>
                <a:ea typeface="+mn-lt"/>
                <a:cs typeface="+mn-lt"/>
              </a:defRPr>
            </a:lvl3pPr>
            <a:lvl4pPr>
              <a:defRPr>
                <a:latin typeface="+mn-lt"/>
                <a:ea typeface="+mn-lt"/>
                <a:cs typeface="+mn-lt"/>
              </a:defRPr>
            </a:lvl4pPr>
            <a:lvl5pPr>
              <a:defRPr>
                <a:latin typeface="+mn-lt"/>
                <a:ea typeface="+mn-lt"/>
                <a:cs typeface="+mn-lt"/>
              </a:defRPr>
            </a:lvl5pPr>
          </a:lstStyle>
          <a:p>
            <a:pPr lvl="0"/>
            <a:r>
              <a:rPr lang="zh-CN" altLang="en-US" dirty="0"/>
              <a:t>单击此处编辑母版文本样式</a:t>
            </a:r>
          </a:p>
          <a:p>
            <a:pPr lvl="1"/>
            <a:r>
              <a:rPr lang="zh-CN" altLang="en-US" dirty="0">
                <a:sym typeface="+mn-ea"/>
              </a:rPr>
              <a:t>第</a:t>
            </a:r>
            <a:r>
              <a:rPr lang="zh-CN" altLang="en-US" dirty="0"/>
              <a:t>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
        <p:nvSpPr>
          <p:cNvPr id="4" name="日期占位符 2"/>
          <p:cNvSpPr>
            <a:spLocks noGrp="1"/>
          </p:cNvSpPr>
          <p:nvPr>
            <p:ph type="dt" sz="half" idx="10"/>
            <p:custDataLst>
              <p:tags r:id="rId2"/>
            </p:custDataLst>
          </p:nvPr>
        </p:nvSpPr>
        <p:spPr/>
        <p:txBody>
          <a:bodyPr wrap="square">
            <a:normAutofit/>
          </a:bodyPr>
          <a:lstStyle/>
          <a:p>
            <a:fld id="{5592522B-0F24-4480-B9DD-A9474A6880D6}" type="datetimeFigureOut">
              <a:rPr lang="zh-CN" altLang="en-US" smtClean="0"/>
              <a:t>2024/6/20</a:t>
            </a:fld>
            <a:endParaRPr lang="zh-CN" altLang="en-US"/>
          </a:p>
        </p:txBody>
      </p:sp>
      <p:sp>
        <p:nvSpPr>
          <p:cNvPr id="5" name="页脚占位符 3"/>
          <p:cNvSpPr>
            <a:spLocks noGrp="1"/>
          </p:cNvSpPr>
          <p:nvPr>
            <p:ph type="ftr" sz="quarter" idx="11"/>
            <p:custDataLst>
              <p:tags r:id="rId3"/>
            </p:custDataLst>
          </p:nvPr>
        </p:nvSpPr>
        <p:spPr/>
        <p:txBody>
          <a:bodyPr/>
          <a:lstStyle/>
          <a:p>
            <a:endParaRPr lang="zh-CN" altLang="en-US"/>
          </a:p>
        </p:txBody>
      </p:sp>
      <p:sp>
        <p:nvSpPr>
          <p:cNvPr id="6" name="灯片编号占位符 4"/>
          <p:cNvSpPr>
            <a:spLocks noGrp="1"/>
          </p:cNvSpPr>
          <p:nvPr>
            <p:ph type="sldNum" sz="quarter" idx="12"/>
            <p:custDataLst>
              <p:tags r:id="rId4"/>
            </p:custDataLst>
          </p:nvPr>
        </p:nvSpPr>
        <p:spPr/>
        <p:txBody>
          <a:bodyPr wrap="square">
            <a:normAutofit/>
          </a:bodyPr>
          <a:lstStyle/>
          <a:p>
            <a:fld id="{BE5F26B5-172A-4DC2-B0B7-181CFC56B87C}"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tags" Target="../tags/tag10.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20" Type="http://schemas.openxmlformats.org/officeDocument/2006/relationships/tags" Target="../tags/tag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19" Type="http://schemas.openxmlformats.org/officeDocument/2006/relationships/tags" Target="../tags/tag8.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Ellipse 5 (Stroke)_#color-2050&amp;12748"/>
          <p:cNvSpPr/>
          <p:nvPr userDrawn="1">
            <p:custDataLst>
              <p:tags r:id="rId13"/>
            </p:custDataLst>
          </p:nvPr>
        </p:nvSpPr>
        <p:spPr>
          <a:xfrm>
            <a:off x="0" y="0"/>
            <a:ext cx="1746504" cy="1655064"/>
          </a:xfrm>
          <a:custGeom>
            <a:avLst/>
            <a:gdLst/>
            <a:ahLst/>
            <a:cxnLst/>
            <a:rect l="l" t="t" r="r" b="b"/>
            <a:pathLst>
              <a:path w="1746504" h="1655064">
                <a:moveTo>
                  <a:pt x="0" y="1133856"/>
                </a:moveTo>
                <a:cubicBezTo>
                  <a:pt x="384048" y="1051560"/>
                  <a:pt x="731520" y="841248"/>
                  <a:pt x="978408" y="502920"/>
                </a:cubicBezTo>
                <a:cubicBezTo>
                  <a:pt x="1088136" y="347472"/>
                  <a:pt x="1170432" y="173736"/>
                  <a:pt x="1216152" y="0"/>
                </a:cubicBezTo>
                <a:lnTo>
                  <a:pt x="1746504" y="0"/>
                </a:lnTo>
                <a:cubicBezTo>
                  <a:pt x="1682496" y="274320"/>
                  <a:pt x="1563624" y="548640"/>
                  <a:pt x="1389888" y="795528"/>
                </a:cubicBezTo>
                <a:cubicBezTo>
                  <a:pt x="1042416" y="1271016"/>
                  <a:pt x="539496" y="1563624"/>
                  <a:pt x="0" y="1655064"/>
                </a:cubicBezTo>
                <a:lnTo>
                  <a:pt x="0" y="1133856"/>
                </a:lnTo>
              </a:path>
            </a:pathLst>
          </a:custGeom>
          <a:solidFill>
            <a:schemeClr val="accent1">
              <a:alpha val="10000"/>
            </a:schemeClr>
          </a:solidFill>
        </p:spPr>
        <p:txBody>
          <a:bodyPr/>
          <a:lstStyle/>
          <a:p>
            <a:endParaRPr lang="zh-CN" altLang="en-US"/>
          </a:p>
        </p:txBody>
      </p:sp>
      <p:sp>
        <p:nvSpPr>
          <p:cNvPr id="8" name="Ellipse 3 (Stroke)_#color-2050&amp;12745"/>
          <p:cNvSpPr/>
          <p:nvPr userDrawn="1">
            <p:custDataLst>
              <p:tags r:id="rId14"/>
            </p:custDataLst>
          </p:nvPr>
        </p:nvSpPr>
        <p:spPr>
          <a:xfrm>
            <a:off x="11271250" y="5772785"/>
            <a:ext cx="918210" cy="1084580"/>
          </a:xfrm>
          <a:custGeom>
            <a:avLst/>
            <a:gdLst/>
            <a:ahLst/>
            <a:cxnLst/>
            <a:rect l="l" t="t" r="r" b="b"/>
            <a:pathLst>
              <a:path w="3236976" h="3822192">
                <a:moveTo>
                  <a:pt x="3236976" y="0"/>
                </a:moveTo>
                <a:cubicBezTo>
                  <a:pt x="1399032" y="301752"/>
                  <a:pt x="0" y="1901952"/>
                  <a:pt x="0" y="3822192"/>
                </a:cubicBezTo>
                <a:lnTo>
                  <a:pt x="512064" y="3822192"/>
                </a:lnTo>
                <a:cubicBezTo>
                  <a:pt x="512064" y="2176272"/>
                  <a:pt x="1682496" y="813816"/>
                  <a:pt x="3236976" y="512064"/>
                </a:cubicBezTo>
                <a:lnTo>
                  <a:pt x="3236976" y="0"/>
                </a:lnTo>
              </a:path>
            </a:pathLst>
          </a:custGeom>
          <a:solidFill>
            <a:schemeClr val="accent1">
              <a:alpha val="10000"/>
            </a:schemeClr>
          </a:solidFill>
        </p:spPr>
      </p:sp>
      <p:sp>
        <p:nvSpPr>
          <p:cNvPr id="10" name="Ellipse 4 (Stroke)_#color_$accent2_$accent2-2050&amp;12751"/>
          <p:cNvSpPr/>
          <p:nvPr userDrawn="1">
            <p:custDataLst>
              <p:tags r:id="rId15"/>
            </p:custDataLst>
          </p:nvPr>
        </p:nvSpPr>
        <p:spPr>
          <a:xfrm>
            <a:off x="11429365" y="5772785"/>
            <a:ext cx="760095" cy="607060"/>
          </a:xfrm>
          <a:custGeom>
            <a:avLst/>
            <a:gdLst/>
            <a:ahLst/>
            <a:cxnLst/>
            <a:rect l="l" t="t" r="r" b="b"/>
            <a:pathLst>
              <a:path w="2679192" h="2139696">
                <a:moveTo>
                  <a:pt x="2679192" y="0"/>
                </a:moveTo>
                <a:lnTo>
                  <a:pt x="2679192" y="512064"/>
                </a:lnTo>
                <a:cubicBezTo>
                  <a:pt x="1746504" y="694944"/>
                  <a:pt x="960120" y="1252728"/>
                  <a:pt x="466344" y="2020824"/>
                </a:cubicBezTo>
                <a:cubicBezTo>
                  <a:pt x="393192" y="2139696"/>
                  <a:pt x="237744" y="2176272"/>
                  <a:pt x="118872" y="2103120"/>
                </a:cubicBezTo>
                <a:cubicBezTo>
                  <a:pt x="0" y="2020824"/>
                  <a:pt x="-36576" y="1865376"/>
                  <a:pt x="36576" y="1746504"/>
                </a:cubicBezTo>
                <a:cubicBezTo>
                  <a:pt x="621792" y="832104"/>
                  <a:pt x="1572768" y="182880"/>
                  <a:pt x="2679192" y="0"/>
                </a:cubicBezTo>
              </a:path>
            </a:pathLst>
          </a:custGeom>
          <a:gradFill>
            <a:gsLst>
              <a:gs pos="0">
                <a:schemeClr val="accent2">
                  <a:alpha val="10000"/>
                </a:schemeClr>
              </a:gs>
              <a:gs pos="70313">
                <a:schemeClr val="accent2">
                  <a:alpha val="0"/>
                </a:schemeClr>
              </a:gs>
            </a:gsLst>
            <a:lin ang="74674" scaled="0"/>
          </a:gradFill>
          <a:ln w="25400">
            <a:noFill/>
          </a:ln>
          <a:effectLst/>
          <a:extLst>
            <a:ext uri="{91240B29-F687-4F45-9708-019B960494DF}">
              <a14:hiddenLine xmlns:a14="http://schemas.microsoft.com/office/drawing/2010/main" w="25400">
                <a:solidFill>
                  <a:srgbClr val="000000"/>
                </a:solidFill>
              </a14:hiddenLine>
            </a:ext>
            <a:ext uri="{AF507438-7753-43E0-B8FC-AC1667EBCBE1}">
              <a14:hiddenEffects xmlns:a14="http://schemas.microsoft.com/office/drawing/2010/main">
                <a:effectLst>
                  <a:outerShdw blurRad="254000" dist="127000" dir="5400000" algn="ctr" rotWithShape="0">
                    <a:srgbClr val="000000">
                      <a:alpha val="40000"/>
                    </a:srgbClr>
                  </a:outerShdw>
                </a:effectLst>
              </a14:hiddenEffects>
            </a:ext>
          </a:extLst>
        </p:spPr>
        <p:style>
          <a:lnRef idx="2">
            <a:schemeClr val="accent1">
              <a:lumMod val="75000"/>
            </a:schemeClr>
          </a:lnRef>
          <a:fillRef idx="1">
            <a:schemeClr val="accent1"/>
          </a:fillRef>
          <a:effectRef idx="0">
            <a:srgbClr val="FFFFFF"/>
          </a:effectRef>
          <a:fontRef idx="minor">
            <a:schemeClr val="lt1"/>
          </a:fontRef>
        </p:style>
      </p:sp>
      <p:sp>
        <p:nvSpPr>
          <p:cNvPr id="2" name="标题占位符 1"/>
          <p:cNvSpPr>
            <a:spLocks noGrp="1"/>
          </p:cNvSpPr>
          <p:nvPr>
            <p:ph type="title"/>
            <p:custDataLst>
              <p:tags r:id="rId16"/>
            </p:custDataLst>
          </p:nvPr>
        </p:nvSpPr>
        <p:spPr>
          <a:xfrm>
            <a:off x="695960" y="360000"/>
            <a:ext cx="10800000" cy="720000"/>
          </a:xfrm>
          <a:prstGeom prst="rect">
            <a:avLst/>
          </a:prstGeom>
        </p:spPr>
        <p:txBody>
          <a:bodyPr vert="horz" wrap="square" lIns="0" tIns="0" rIns="0" bIns="0" rtlCol="0" anchor="b">
            <a:normAutofit/>
          </a:bodyPr>
          <a:lstStyle/>
          <a:p>
            <a:r>
              <a:rPr lang="zh-CN" altLang="en-US" dirty="0"/>
              <a:t>单击此处编辑母版标题样式</a:t>
            </a:r>
          </a:p>
        </p:txBody>
      </p:sp>
      <p:sp>
        <p:nvSpPr>
          <p:cNvPr id="3" name="文本占位符 2"/>
          <p:cNvSpPr>
            <a:spLocks noGrp="1"/>
          </p:cNvSpPr>
          <p:nvPr>
            <p:ph type="body" idx="1"/>
            <p:custDataLst>
              <p:tags r:id="rId17"/>
            </p:custDataLst>
          </p:nvPr>
        </p:nvSpPr>
        <p:spPr>
          <a:xfrm>
            <a:off x="695960" y="1301749"/>
            <a:ext cx="10800000" cy="4873625"/>
          </a:xfrm>
          <a:prstGeom prst="rect">
            <a:avLst/>
          </a:prstGeom>
        </p:spPr>
        <p:txBody>
          <a:bodyPr vert="horz" wrap="square" lIns="0" tIns="0" rIns="0" bIns="0" rtlCol="0">
            <a:normAutofit/>
          </a:bodyPr>
          <a:lstStyle/>
          <a:p>
            <a:pPr lvl="0"/>
            <a:r>
              <a:rPr lang="zh-CN" altLang="en-US" dirty="0"/>
              <a:t>单击此处编辑母版文本样式</a:t>
            </a:r>
          </a:p>
          <a:p>
            <a:pPr lvl="1"/>
            <a:r>
              <a:rPr lang="zh-CN" altLang="en-US" dirty="0"/>
              <a:t>第二级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
        <p:nvSpPr>
          <p:cNvPr id="4" name="日期占位符 3"/>
          <p:cNvSpPr>
            <a:spLocks noGrp="1"/>
          </p:cNvSpPr>
          <p:nvPr>
            <p:ph type="dt" sz="half" idx="2"/>
            <p:custDataLst>
              <p:tags r:id="rId18"/>
            </p:custDataLst>
          </p:nvPr>
        </p:nvSpPr>
        <p:spPr>
          <a:xfrm>
            <a:off x="695960" y="6356350"/>
            <a:ext cx="2743200" cy="365125"/>
          </a:xfrm>
          <a:prstGeom prst="rect">
            <a:avLst/>
          </a:prstGeom>
        </p:spPr>
        <p:txBody>
          <a:bodyPr vert="horz" wrap="square" lIns="91440" tIns="45720" rIns="91440" bIns="45720" rtlCol="0" anchor="ctr">
            <a:normAutofit/>
          </a:bodyPr>
          <a:lstStyle>
            <a:lvl1pPr algn="l">
              <a:defRPr sz="1200">
                <a:solidFill>
                  <a:schemeClr val="tx1">
                    <a:tint val="75000"/>
                  </a:schemeClr>
                </a:solidFill>
              </a:defRPr>
            </a:lvl1pPr>
          </a:lstStyle>
          <a:p>
            <a:fld id="{5592522B-0F24-4480-B9DD-A9474A6880D6}" type="datetimeFigureOut">
              <a:rPr lang="zh-CN" altLang="en-US" smtClean="0"/>
              <a:t>2024/6/20</a:t>
            </a:fld>
            <a:endParaRPr lang="zh-CN" altLang="en-US"/>
          </a:p>
        </p:txBody>
      </p:sp>
      <p:sp>
        <p:nvSpPr>
          <p:cNvPr id="5" name="页脚占位符 4"/>
          <p:cNvSpPr>
            <a:spLocks noGrp="1"/>
          </p:cNvSpPr>
          <p:nvPr>
            <p:ph type="ftr" sz="quarter" idx="3"/>
            <p:custDataLst>
              <p:tags r:id="rId19"/>
            </p:custDataLst>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0"/>
            </p:custDataLst>
          </p:nvPr>
        </p:nvSpPr>
        <p:spPr>
          <a:xfrm>
            <a:off x="8753983" y="6356350"/>
            <a:ext cx="2743200" cy="365125"/>
          </a:xfrm>
          <a:prstGeom prst="rect">
            <a:avLst/>
          </a:prstGeom>
        </p:spPr>
        <p:txBody>
          <a:bodyPr vert="horz" wrap="square" lIns="91440" tIns="45720" rIns="91440" bIns="45720" rtlCol="0" anchor="ctr">
            <a:normAutofit/>
          </a:bodyPr>
          <a:lstStyle>
            <a:lvl1pPr algn="r">
              <a:defRPr sz="1200">
                <a:solidFill>
                  <a:schemeClr val="tx1">
                    <a:tint val="75000"/>
                  </a:schemeClr>
                </a:solidFill>
              </a:defRPr>
            </a:lvl1pPr>
          </a:lstStyle>
          <a:p>
            <a:fld id="{BE5F26B5-172A-4DC2-B0B7-181CFC56B87C}" type="slidenum">
              <a:rPr lang="zh-CN" altLang="en-US" smtClean="0"/>
              <a:t>‹#›</a:t>
            </a:fld>
            <a:endParaRPr lang="zh-CN" altLang="en-US"/>
          </a:p>
        </p:txBody>
      </p:sp>
      <p:sp>
        <p:nvSpPr>
          <p:cNvPr id="11" name="KSO_TEMPLATE" hidden="1"/>
          <p:cNvSpPr/>
          <p:nvPr userDrawn="1">
            <p:custDataLst>
              <p:tags r:id="rId21"/>
            </p:custDataLst>
          </p:nvPr>
        </p:nvSpPr>
        <p:spPr>
          <a:xfrm>
            <a:off x="0" y="0"/>
            <a:ext cx="0" cy="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100000"/>
        </a:lnSpc>
        <a:spcBef>
          <a:spcPct val="0"/>
        </a:spcBef>
        <a:buNone/>
        <a:defRPr sz="3200" b="1" kern="1200">
          <a:solidFill>
            <a:schemeClr val="accent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400" kern="1200">
          <a:solidFill>
            <a:schemeClr val="tx1"/>
          </a:solidFill>
          <a:latin typeface="+mn-lt"/>
          <a:ea typeface="+mn-ea"/>
          <a:cs typeface="+mn-cs"/>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tags" Target="../tags/tag82.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8.xml"/><Relationship Id="rId1" Type="http://schemas.openxmlformats.org/officeDocument/2006/relationships/tags" Target="../tags/tag117.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9.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0.xml"/></Relationships>
</file>

<file path=ppt/slides/_rels/slide13.xml.rels><?xml version="1.0" encoding="UTF-8" standalone="yes"?>
<Relationships xmlns="http://schemas.openxmlformats.org/package/2006/relationships"><Relationship Id="rId3" Type="http://schemas.openxmlformats.org/officeDocument/2006/relationships/tags" Target="../tags/tag123.xml"/><Relationship Id="rId2" Type="http://schemas.openxmlformats.org/officeDocument/2006/relationships/tags" Target="../tags/tag122.xml"/><Relationship Id="rId1" Type="http://schemas.openxmlformats.org/officeDocument/2006/relationships/tags" Target="../tags/tag121.xml"/><Relationship Id="rId4"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tags" Target="../tags/tag126.xml"/><Relationship Id="rId2" Type="http://schemas.openxmlformats.org/officeDocument/2006/relationships/tags" Target="../tags/tag125.xml"/><Relationship Id="rId1" Type="http://schemas.openxmlformats.org/officeDocument/2006/relationships/tags" Target="../tags/tag124.xml"/><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28.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9.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0.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1.xml"/></Relationships>
</file>

<file path=ppt/slides/_rels/slide2.xml.rels><?xml version="1.0" encoding="UTF-8" standalone="yes"?>
<Relationships xmlns="http://schemas.openxmlformats.org/package/2006/relationships"><Relationship Id="rId8" Type="http://schemas.openxmlformats.org/officeDocument/2006/relationships/tags" Target="../tags/tag92.xml"/><Relationship Id="rId13" Type="http://schemas.openxmlformats.org/officeDocument/2006/relationships/tags" Target="../tags/tag97.xml"/><Relationship Id="rId3" Type="http://schemas.openxmlformats.org/officeDocument/2006/relationships/tags" Target="../tags/tag87.xml"/><Relationship Id="rId7" Type="http://schemas.openxmlformats.org/officeDocument/2006/relationships/tags" Target="../tags/tag91.xml"/><Relationship Id="rId12" Type="http://schemas.openxmlformats.org/officeDocument/2006/relationships/tags" Target="../tags/tag96.xml"/><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tags" Target="../tags/tag90.xml"/><Relationship Id="rId11" Type="http://schemas.openxmlformats.org/officeDocument/2006/relationships/tags" Target="../tags/tag95.xml"/><Relationship Id="rId5" Type="http://schemas.openxmlformats.org/officeDocument/2006/relationships/tags" Target="../tags/tag89.xml"/><Relationship Id="rId15" Type="http://schemas.openxmlformats.org/officeDocument/2006/relationships/slideLayout" Target="../slideLayouts/slideLayout3.xml"/><Relationship Id="rId10" Type="http://schemas.openxmlformats.org/officeDocument/2006/relationships/tags" Target="../tags/tag94.xml"/><Relationship Id="rId4" Type="http://schemas.openxmlformats.org/officeDocument/2006/relationships/tags" Target="../tags/tag88.xml"/><Relationship Id="rId9" Type="http://schemas.openxmlformats.org/officeDocument/2006/relationships/tags" Target="../tags/tag93.xml"/><Relationship Id="rId14" Type="http://schemas.openxmlformats.org/officeDocument/2006/relationships/tags" Target="../tags/tag98.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3.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4.xml"/></Relationships>
</file>

<file path=ppt/slides/_rels/slide23.xml.rels><?xml version="1.0" encoding="UTF-8" standalone="yes"?>
<Relationships xmlns="http://schemas.openxmlformats.org/package/2006/relationships"><Relationship Id="rId3" Type="http://schemas.openxmlformats.org/officeDocument/2006/relationships/tags" Target="../tags/tag137.xml"/><Relationship Id="rId2" Type="http://schemas.openxmlformats.org/officeDocument/2006/relationships/tags" Target="../tags/tag136.xml"/><Relationship Id="rId1" Type="http://schemas.openxmlformats.org/officeDocument/2006/relationships/tags" Target="../tags/tag135.xml"/><Relationship Id="rId4"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tags" Target="../tags/tag99.xml"/><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tags" Target="../tags/tag104.xml"/><Relationship Id="rId2" Type="http://schemas.openxmlformats.org/officeDocument/2006/relationships/tags" Target="../tags/tag103.xml"/><Relationship Id="rId1" Type="http://schemas.openxmlformats.org/officeDocument/2006/relationships/tags" Target="../tags/tag102.xml"/><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tags" Target="../tags/tag107.xml"/><Relationship Id="rId2" Type="http://schemas.openxmlformats.org/officeDocument/2006/relationships/tags" Target="../tags/tag106.xml"/><Relationship Id="rId1" Type="http://schemas.openxmlformats.org/officeDocument/2006/relationships/tags" Target="../tags/tag105.xml"/><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tags" Target="../tags/tag110.xml"/><Relationship Id="rId2" Type="http://schemas.openxmlformats.org/officeDocument/2006/relationships/tags" Target="../tags/tag109.xml"/><Relationship Id="rId1" Type="http://schemas.openxmlformats.org/officeDocument/2006/relationships/tags" Target="../tags/tag108.xml"/><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2.xml"/><Relationship Id="rId1" Type="http://schemas.openxmlformats.org/officeDocument/2006/relationships/tags" Target="../tags/tag111.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4.xml"/><Relationship Id="rId1" Type="http://schemas.openxmlformats.org/officeDocument/2006/relationships/tags" Target="../tags/tag113.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6.xml"/><Relationship Id="rId1" Type="http://schemas.openxmlformats.org/officeDocument/2006/relationships/tags" Target="../tags/tag115.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ctrTitle"/>
            <p:custDataLst>
              <p:tags r:id="rId2"/>
            </p:custDataLst>
          </p:nvPr>
        </p:nvSpPr>
        <p:spPr>
          <a:xfrm>
            <a:off x="873125" y="1811020"/>
            <a:ext cx="4302125" cy="2076450"/>
          </a:xfrm>
        </p:spPr>
        <p:txBody>
          <a:bodyPr/>
          <a:lstStyle/>
          <a:p>
            <a:r>
              <a:rPr lang="zh-CN" altLang="en-US"/>
              <a:t>任务众包平台</a:t>
            </a:r>
            <a:r>
              <a:rPr lang="en-US" altLang="zh-CN" dirty="0"/>
              <a:t>          </a:t>
            </a:r>
            <a:r>
              <a:rPr lang="zh-CN" altLang="en-US"/>
              <a:t>最终验收</a:t>
            </a:r>
          </a:p>
        </p:txBody>
      </p:sp>
      <p:sp>
        <p:nvSpPr>
          <p:cNvPr id="10" name="署名"/>
          <p:cNvSpPr>
            <a:spLocks noGrp="1"/>
          </p:cNvSpPr>
          <p:nvPr>
            <p:ph type="body" sz="quarter" idx="17"/>
            <p:custDataLst>
              <p:tags r:id="rId3"/>
            </p:custDataLst>
          </p:nvPr>
        </p:nvSpPr>
        <p:spPr>
          <a:xfrm>
            <a:off x="838200" y="4229100"/>
            <a:ext cx="4662170" cy="1138555"/>
          </a:xfrm>
        </p:spPr>
        <p:txBody>
          <a:bodyPr>
            <a:normAutofit fontScale="95000" lnSpcReduction="10000"/>
          </a:bodyPr>
          <a:lstStyle/>
          <a:p>
            <a:r>
              <a:rPr lang="zh-CN" altLang="en-US"/>
              <a:t>汇报人：第一小组</a:t>
            </a:r>
          </a:p>
          <a:p>
            <a:r>
              <a:rPr lang="zh-CN" altLang="en-US"/>
              <a:t>滕昊益</a:t>
            </a:r>
            <a:r>
              <a:rPr lang="en-US" altLang="zh-CN" dirty="0"/>
              <a:t>  </a:t>
            </a:r>
            <a:r>
              <a:rPr lang="zh-CN" altLang="en-US"/>
              <a:t>孙锦辉</a:t>
            </a:r>
            <a:r>
              <a:rPr lang="en-US" altLang="zh-CN" dirty="0"/>
              <a:t> </a:t>
            </a:r>
            <a:r>
              <a:rPr lang="zh-CN" altLang="en-US"/>
              <a:t>邓杰天</a:t>
            </a:r>
            <a:r>
              <a:rPr lang="en-US" altLang="zh-CN" dirty="0"/>
              <a:t> </a:t>
            </a:r>
            <a:r>
              <a:rPr lang="zh-CN" altLang="en-US"/>
              <a:t>段一同</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p:cNvSpPr>
            <a:spLocks noGrp="1"/>
          </p:cNvSpPr>
          <p:nvPr>
            <p:ph type="title"/>
            <p:custDataLst>
              <p:tags r:id="rId2"/>
            </p:custDataLst>
          </p:nvPr>
        </p:nvSpPr>
        <p:spPr/>
        <p:txBody>
          <a:bodyPr/>
          <a:lstStyle/>
          <a:p>
            <a:r>
              <a:rPr lang="en-US" altLang="zh-CN" dirty="0">
                <a:sym typeface="+mn-ea"/>
              </a:rPr>
              <a:t>Use-Case</a:t>
            </a:r>
            <a:r>
              <a:rPr lang="zh-CN" altLang="en-US">
                <a:sym typeface="+mn-ea"/>
              </a:rPr>
              <a:t>示例图</a:t>
            </a:r>
            <a:endParaRPr lang="zh-CN" altLang="en-US"/>
          </a:p>
        </p:txBody>
      </p:sp>
      <p:pic>
        <p:nvPicPr>
          <p:cNvPr id="5" name="内容占位符 4">
            <a:extLst>
              <a:ext uri="{FF2B5EF4-FFF2-40B4-BE49-F238E27FC236}">
                <a16:creationId xmlns:a16="http://schemas.microsoft.com/office/drawing/2014/main" id="{9D4AC141-FA21-440D-9FA9-72ED332F7933}"/>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398956" y="1301750"/>
            <a:ext cx="9394087" cy="4873625"/>
          </a:xfrm>
        </p:spPr>
      </p:pic>
    </p:spTree>
    <p:custDataLst>
      <p:tags r:id="rId1"/>
    </p:custDataLst>
    <p:extLst>
      <p:ext uri="{BB962C8B-B14F-4D97-AF65-F5344CB8AC3E}">
        <p14:creationId xmlns:p14="http://schemas.microsoft.com/office/powerpoint/2010/main" val="1322739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使用</a:t>
            </a:r>
            <a:r>
              <a:rPr lang="en-US" altLang="zh-CN" dirty="0"/>
              <a:t>React</a:t>
            </a:r>
            <a:r>
              <a:rPr lang="zh-CN" altLang="en-US" dirty="0"/>
              <a:t>框架和</a:t>
            </a:r>
            <a:r>
              <a:rPr lang="en-US" altLang="zh-CN" dirty="0" err="1"/>
              <a:t>antd</a:t>
            </a:r>
            <a:r>
              <a:rPr lang="zh-CN" altLang="en-US" dirty="0"/>
              <a:t>框架，构造高可用的前段框架</a:t>
            </a:r>
          </a:p>
        </p:txBody>
      </p:sp>
      <p:sp>
        <p:nvSpPr>
          <p:cNvPr id="3" name="标题 2"/>
          <p:cNvSpPr>
            <a:spLocks noGrp="1"/>
          </p:cNvSpPr>
          <p:nvPr>
            <p:ph type="title"/>
          </p:nvPr>
        </p:nvSpPr>
        <p:spPr/>
        <p:txBody>
          <a:bodyPr/>
          <a:lstStyle/>
          <a:p>
            <a:r>
              <a:rPr lang="zh-CN" altLang="en-US" dirty="0"/>
              <a:t>前端技术架构</a:t>
            </a: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使用</a:t>
            </a:r>
            <a:r>
              <a:rPr lang="en-US" altLang="zh-CN" dirty="0" err="1"/>
              <a:t>Springboot</a:t>
            </a:r>
            <a:r>
              <a:rPr lang="zh-CN" altLang="en-US" dirty="0"/>
              <a:t>和</a:t>
            </a:r>
            <a:r>
              <a:rPr lang="en-US" altLang="zh-CN" dirty="0"/>
              <a:t>Redis</a:t>
            </a:r>
            <a:r>
              <a:rPr lang="zh-CN" altLang="en-US" dirty="0"/>
              <a:t>和</a:t>
            </a:r>
            <a:r>
              <a:rPr lang="en-US" altLang="zh-CN" dirty="0" err="1"/>
              <a:t>Mysql</a:t>
            </a:r>
            <a:r>
              <a:rPr lang="zh-CN" altLang="en-US" dirty="0"/>
              <a:t>构建后端框架</a:t>
            </a:r>
            <a:endParaRPr lang="en-US" altLang="zh-CN" dirty="0"/>
          </a:p>
          <a:p>
            <a:r>
              <a:rPr lang="zh-CN" altLang="en-US" dirty="0"/>
              <a:t>使用</a:t>
            </a:r>
            <a:r>
              <a:rPr lang="en-US" altLang="zh-CN" dirty="0"/>
              <a:t>Redis</a:t>
            </a:r>
            <a:r>
              <a:rPr lang="zh-CN" altLang="en-US" dirty="0"/>
              <a:t>缓存</a:t>
            </a:r>
            <a:r>
              <a:rPr lang="en-US" altLang="zh-CN" dirty="0"/>
              <a:t>JWT</a:t>
            </a:r>
            <a:r>
              <a:rPr lang="zh-CN" altLang="en-US" dirty="0"/>
              <a:t>来进行单点登录</a:t>
            </a:r>
            <a:endParaRPr lang="en-US" altLang="zh-CN" dirty="0"/>
          </a:p>
        </p:txBody>
      </p:sp>
      <p:sp>
        <p:nvSpPr>
          <p:cNvPr id="3" name="标题 2"/>
          <p:cNvSpPr>
            <a:spLocks noGrp="1"/>
          </p:cNvSpPr>
          <p:nvPr>
            <p:ph type="title"/>
          </p:nvPr>
        </p:nvSpPr>
        <p:spPr/>
        <p:txBody>
          <a:bodyPr/>
          <a:lstStyle/>
          <a:p>
            <a:r>
              <a:rPr lang="zh-CN" altLang="en-US" dirty="0"/>
              <a:t>后端技术架构</a:t>
            </a: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title"/>
            <p:custDataLst>
              <p:tags r:id="rId2"/>
            </p:custDataLst>
          </p:nvPr>
        </p:nvSpPr>
        <p:spPr>
          <a:xfrm>
            <a:off x="6627495" y="3136900"/>
            <a:ext cx="3993515" cy="1983105"/>
          </a:xfrm>
        </p:spPr>
        <p:txBody>
          <a:bodyPr>
            <a:normAutofit/>
          </a:bodyPr>
          <a:lstStyle/>
          <a:p>
            <a:r>
              <a:rPr lang="zh-CN" altLang="en-US"/>
              <a:t>经验教训</a:t>
            </a:r>
          </a:p>
        </p:txBody>
      </p:sp>
      <p:sp>
        <p:nvSpPr>
          <p:cNvPr id="6" name="节编号"/>
          <p:cNvSpPr>
            <a:spLocks noGrp="1"/>
          </p:cNvSpPr>
          <p:nvPr>
            <p:ph type="body" sz="quarter" idx="13"/>
            <p:custDataLst>
              <p:tags r:id="rId3"/>
            </p:custDataLst>
          </p:nvPr>
        </p:nvSpPr>
        <p:spPr/>
        <p:txBody>
          <a:bodyPr/>
          <a:lstStyle/>
          <a:p>
            <a:r>
              <a:rPr lang="en-US" altLang="zh-CN" dirty="0"/>
              <a:t>03</a:t>
            </a: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p:cNvSpPr>
            <a:spLocks noGrp="1"/>
          </p:cNvSpPr>
          <p:nvPr>
            <p:ph type="title"/>
            <p:custDataLst>
              <p:tags r:id="rId2"/>
            </p:custDataLst>
          </p:nvPr>
        </p:nvSpPr>
        <p:spPr/>
        <p:txBody>
          <a:bodyPr/>
          <a:lstStyle/>
          <a:p>
            <a:r>
              <a:rPr lang="zh-CN" altLang="en-US" dirty="0"/>
              <a:t>进度上的教训</a:t>
            </a:r>
          </a:p>
        </p:txBody>
      </p:sp>
      <p:sp>
        <p:nvSpPr>
          <p:cNvPr id="3" name="正文"/>
          <p:cNvSpPr>
            <a:spLocks noGrp="1"/>
          </p:cNvSpPr>
          <p:nvPr>
            <p:ph idx="1"/>
            <p:custDataLst>
              <p:tags r:id="rId3"/>
            </p:custDataLst>
          </p:nvPr>
        </p:nvSpPr>
        <p:spPr/>
        <p:txBody>
          <a:bodyPr/>
          <a:lstStyle/>
          <a:p>
            <a:r>
              <a:rPr lang="zh-CN" altLang="en-US" dirty="0"/>
              <a:t>项目进度管理不善</a:t>
            </a:r>
          </a:p>
          <a:p>
            <a:r>
              <a:rPr lang="zh-CN" altLang="en-US" dirty="0"/>
              <a:t>经验教训：在第一次迭代中，我们小组没有制定合理的项目计划和进度控制措施，导致进度滞后。</a:t>
            </a:r>
          </a:p>
          <a:p>
            <a:r>
              <a:rPr lang="zh-CN" altLang="en-US" dirty="0"/>
              <a:t>教训: 在之后的迭代中，我们在迭代伊始阶段制定详细的项目计划，设置检查点并持续跟踪进度。</a:t>
            </a: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团队代码风格及技术能力不平衡</a:t>
            </a:r>
          </a:p>
          <a:p>
            <a:r>
              <a:rPr lang="zh-CN" altLang="en-US" dirty="0"/>
              <a:t>经验教训：团队成员技能结构不匹配项目需求，影响开发进度和质量。</a:t>
            </a:r>
          </a:p>
          <a:p>
            <a:r>
              <a:rPr lang="zh-CN" altLang="en-US" dirty="0"/>
              <a:t>教训: 根据项目需求合理配置团队成员，并持续提升团队的综合能力，技术能力强的同学尽量完成较多工作并协助技术能力较差的成员完成开发。</a:t>
            </a:r>
          </a:p>
        </p:txBody>
      </p:sp>
      <p:sp>
        <p:nvSpPr>
          <p:cNvPr id="3" name="标题 2"/>
          <p:cNvSpPr>
            <a:spLocks noGrp="1"/>
          </p:cNvSpPr>
          <p:nvPr>
            <p:ph type="title"/>
          </p:nvPr>
        </p:nvSpPr>
        <p:spPr/>
        <p:txBody>
          <a:bodyPr/>
          <a:lstStyle/>
          <a:p>
            <a:r>
              <a:rPr lang="zh-CN" altLang="en-US" dirty="0"/>
              <a:t>分工上的教训</a:t>
            </a: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分工安排</a:t>
            </a:r>
          </a:p>
        </p:txBody>
      </p:sp>
      <p:sp>
        <p:nvSpPr>
          <p:cNvPr id="3" name="文本占位符 2"/>
          <p:cNvSpPr>
            <a:spLocks noGrp="1"/>
          </p:cNvSpPr>
          <p:nvPr>
            <p:ph type="body" sz="quarter" idx="13"/>
          </p:nvPr>
        </p:nvSpPr>
        <p:spPr/>
        <p:txBody>
          <a:bodyPr/>
          <a:lstStyle/>
          <a:p>
            <a:r>
              <a:rPr lang="en-US" altLang="zh-CN" dirty="0"/>
              <a:t>04</a:t>
            </a: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a:t>在本次项目完成的过程中，我们小组分工明确，由组长滕昊益和组员邓杰天主要完成项目后端代码的开发与测试，另外两名组员主要完成前端的代码及测试。</a:t>
            </a:r>
          </a:p>
          <a:p>
            <a:r>
              <a:rPr lang="zh-CN" altLang="en-US"/>
              <a:t>在项目开发过程中，各个组员都有出力完成如用例规约、软件架构的小作业，让每个组员都充分得到了项目能力的锻炼</a:t>
            </a:r>
          </a:p>
        </p:txBody>
      </p:sp>
      <p:sp>
        <p:nvSpPr>
          <p:cNvPr id="3" name="标题 2"/>
          <p:cNvSpPr>
            <a:spLocks noGrp="1"/>
          </p:cNvSpPr>
          <p:nvPr>
            <p:ph type="title"/>
          </p:nvPr>
        </p:nvSpPr>
        <p:spPr>
          <a:xfrm>
            <a:off x="696000" y="322626"/>
            <a:ext cx="10800000" cy="720000"/>
          </a:xfrm>
        </p:spPr>
        <p:txBody>
          <a:bodyPr/>
          <a:lstStyle/>
          <a:p>
            <a:endParaRPr lang="zh-CN" altLang="en-US" dirty="0"/>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软件架构文档及技术文档编写</a:t>
            </a:r>
          </a:p>
          <a:p>
            <a:r>
              <a:rPr lang="zh-CN" altLang="en-US" dirty="0"/>
              <a:t>关键算法设计</a:t>
            </a:r>
          </a:p>
          <a:p>
            <a:r>
              <a:rPr lang="zh-CN" altLang="en-US" dirty="0"/>
              <a:t>完善前端页面</a:t>
            </a:r>
          </a:p>
          <a:p>
            <a:r>
              <a:rPr lang="zh-CN" altLang="en-US" dirty="0"/>
              <a:t>优化界面视图</a:t>
            </a:r>
          </a:p>
          <a:p>
            <a:r>
              <a:rPr lang="zh-CN" altLang="en-US" dirty="0"/>
              <a:t>后端代码编写</a:t>
            </a:r>
          </a:p>
        </p:txBody>
      </p:sp>
      <p:sp>
        <p:nvSpPr>
          <p:cNvPr id="3" name="标题 2"/>
          <p:cNvSpPr>
            <a:spLocks noGrp="1"/>
          </p:cNvSpPr>
          <p:nvPr>
            <p:ph type="title"/>
          </p:nvPr>
        </p:nvSpPr>
        <p:spPr/>
        <p:txBody>
          <a:bodyPr/>
          <a:lstStyle/>
          <a:p>
            <a:r>
              <a:rPr lang="zh-CN" altLang="en-US"/>
              <a:t>组长：滕昊益</a:t>
            </a: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a:t>完善平台功能</a:t>
            </a:r>
          </a:p>
          <a:p>
            <a:r>
              <a:rPr lang="zh-CN" altLang="en-US"/>
              <a:t>测试平台性能</a:t>
            </a:r>
          </a:p>
          <a:p>
            <a:r>
              <a:rPr lang="zh-CN" altLang="en-US"/>
              <a:t>继续美化平台界面</a:t>
            </a:r>
          </a:p>
          <a:p>
            <a:r>
              <a:rPr lang="en-US" altLang="zh-CN" dirty="0"/>
              <a:t>......</a:t>
            </a:r>
          </a:p>
        </p:txBody>
      </p:sp>
      <p:sp>
        <p:nvSpPr>
          <p:cNvPr id="3" name="标题 2"/>
          <p:cNvSpPr>
            <a:spLocks noGrp="1"/>
          </p:cNvSpPr>
          <p:nvPr>
            <p:ph type="title"/>
          </p:nvPr>
        </p:nvSpPr>
        <p:spPr/>
        <p:txBody>
          <a:bodyPr/>
          <a:lstStyle/>
          <a:p>
            <a:r>
              <a:rPr lang="zh-CN" altLang="en-US"/>
              <a:t>组员：孙锦辉</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title"/>
            <p:custDataLst>
              <p:tags r:id="rId2"/>
            </p:custDataLst>
          </p:nvPr>
        </p:nvSpPr>
        <p:spPr/>
        <p:txBody>
          <a:bodyPr/>
          <a:lstStyle/>
          <a:p>
            <a:r>
              <a:rPr lang="zh-CN" altLang="en-US"/>
              <a:t>目录</a:t>
            </a:r>
          </a:p>
        </p:txBody>
      </p:sp>
      <p:sp>
        <p:nvSpPr>
          <p:cNvPr id="7" name="项标题"/>
          <p:cNvSpPr txBox="1"/>
          <p:nvPr>
            <p:custDataLst>
              <p:tags r:id="rId3"/>
            </p:custDataLst>
          </p:nvPr>
        </p:nvSpPr>
        <p:spPr>
          <a:xfrm>
            <a:off x="7174103" y="1070197"/>
            <a:ext cx="3674187" cy="504000"/>
          </a:xfrm>
          <a:prstGeom prst="rect">
            <a:avLst/>
          </a:prstGeom>
          <a:noFill/>
        </p:spPr>
        <p:txBody>
          <a:bodyPr wrap="square" lIns="0" tIns="0" rIns="0" bIns="0" rtlCol="0" anchor="ctr">
            <a:normAutofit/>
          </a:bodyPr>
          <a:lstStyle/>
          <a:p>
            <a:pPr>
              <a:lnSpc>
                <a:spcPct val="100000"/>
              </a:lnSpc>
            </a:pPr>
            <a:r>
              <a:rPr lang="zh-CN" altLang="en-US" sz="2400" b="1" spc="300" dirty="0">
                <a:solidFill>
                  <a:schemeClr val="tx1">
                    <a:lumMod val="85000"/>
                    <a:lumOff val="15000"/>
                  </a:schemeClr>
                </a:solidFill>
                <a:latin typeface="+mj-lt"/>
                <a:ea typeface="+mj-lt"/>
              </a:rPr>
              <a:t>产品特色与创新点</a:t>
            </a:r>
          </a:p>
        </p:txBody>
      </p:sp>
      <p:sp>
        <p:nvSpPr>
          <p:cNvPr id="9" name="@mix!m0_序号_03-2050-12356"/>
          <p:cNvSpPr/>
          <p:nvPr>
            <p:custDataLst>
              <p:tags r:id="rId4"/>
            </p:custDataLst>
          </p:nvPr>
        </p:nvSpPr>
        <p:spPr>
          <a:xfrm>
            <a:off x="6885559" y="3813937"/>
            <a:ext cx="603504" cy="603504"/>
          </a:xfrm>
          <a:prstGeom prst="ellipse">
            <a:avLst/>
          </a:prstGeom>
          <a:solidFill>
            <a:schemeClr val="accent1"/>
          </a:solidFill>
        </p:spPr>
        <p:txBody>
          <a:bodyPr wrap="none" lIns="0" tIns="0" rIns="0" bIns="0" rtlCol="0" anchor="ctr" anchorCtr="0">
            <a:normAutofit/>
          </a:bodyPr>
          <a:lstStyle/>
          <a:p>
            <a:pPr lvl="0" algn="ctr">
              <a:lnSpc>
                <a:spcPct val="110000"/>
              </a:lnSpc>
              <a:buClrTx/>
              <a:buSzTx/>
              <a:buFontTx/>
            </a:pPr>
            <a:r>
              <a:rPr lang="en-US" b="1" dirty="0">
                <a:solidFill>
                  <a:srgbClr val="FFFFFF"/>
                </a:solidFill>
                <a:latin typeface="+mn-ea"/>
                <a:cs typeface="微软雅黑" panose="020B0503020204020204" pitchFamily="34" charset="-120"/>
                <a:sym typeface="+mn-ea"/>
              </a:rPr>
              <a:t>03</a:t>
            </a:r>
          </a:p>
        </p:txBody>
      </p:sp>
      <p:sp>
        <p:nvSpPr>
          <p:cNvPr id="10" name="Ellipse 70_#color-2050&amp;12709"/>
          <p:cNvSpPr/>
          <p:nvPr>
            <p:custDataLst>
              <p:tags r:id="rId5"/>
            </p:custDataLst>
          </p:nvPr>
        </p:nvSpPr>
        <p:spPr>
          <a:xfrm>
            <a:off x="6812407" y="3740785"/>
            <a:ext cx="758952" cy="758952"/>
          </a:xfrm>
          <a:custGeom>
            <a:avLst/>
            <a:gdLst/>
            <a:ahLst/>
            <a:cxnLst/>
            <a:rect l="l" t="t" r="r" b="b"/>
            <a:pathLst>
              <a:path w="758952" h="758952">
                <a:moveTo>
                  <a:pt x="384048" y="740664"/>
                </a:moveTo>
                <a:cubicBezTo>
                  <a:pt x="576072" y="740664"/>
                  <a:pt x="740664" y="576072"/>
                  <a:pt x="740664" y="384048"/>
                </a:cubicBezTo>
                <a:cubicBezTo>
                  <a:pt x="740664" y="182880"/>
                  <a:pt x="576072" y="27432"/>
                  <a:pt x="384048" y="27432"/>
                </a:cubicBezTo>
                <a:cubicBezTo>
                  <a:pt x="182880" y="27432"/>
                  <a:pt x="27432" y="182880"/>
                  <a:pt x="27432" y="384048"/>
                </a:cubicBezTo>
                <a:cubicBezTo>
                  <a:pt x="27432" y="576072"/>
                  <a:pt x="182880" y="740664"/>
                  <a:pt x="384048" y="740664"/>
                </a:cubicBezTo>
                <a:moveTo>
                  <a:pt x="384048" y="758952"/>
                </a:moveTo>
                <a:cubicBezTo>
                  <a:pt x="594360" y="758952"/>
                  <a:pt x="758952" y="594360"/>
                  <a:pt x="758952" y="384048"/>
                </a:cubicBezTo>
                <a:cubicBezTo>
                  <a:pt x="758952" y="173736"/>
                  <a:pt x="594360" y="0"/>
                  <a:pt x="384048" y="0"/>
                </a:cubicBezTo>
                <a:cubicBezTo>
                  <a:pt x="173736" y="0"/>
                  <a:pt x="0" y="173736"/>
                  <a:pt x="0" y="384048"/>
                </a:cubicBezTo>
                <a:cubicBezTo>
                  <a:pt x="0" y="594360"/>
                  <a:pt x="173736" y="758952"/>
                  <a:pt x="384048" y="758952"/>
                </a:cubicBezTo>
              </a:path>
            </a:pathLst>
          </a:custGeom>
          <a:solidFill>
            <a:schemeClr val="accent1">
              <a:alpha val="10000"/>
            </a:schemeClr>
          </a:solidFill>
        </p:spPr>
        <p:txBody>
          <a:bodyPr/>
          <a:lstStyle/>
          <a:p>
            <a:endParaRPr lang="zh-CN" altLang="en-US"/>
          </a:p>
        </p:txBody>
      </p:sp>
      <p:sp>
        <p:nvSpPr>
          <p:cNvPr id="11" name="Ellipse 66_#color-2050&amp;12710"/>
          <p:cNvSpPr/>
          <p:nvPr>
            <p:custDataLst>
              <p:tags r:id="rId6"/>
            </p:custDataLst>
          </p:nvPr>
        </p:nvSpPr>
        <p:spPr>
          <a:xfrm>
            <a:off x="6291199" y="942721"/>
            <a:ext cx="758952" cy="758952"/>
          </a:xfrm>
          <a:custGeom>
            <a:avLst/>
            <a:gdLst/>
            <a:ahLst/>
            <a:cxnLst/>
            <a:rect l="l" t="t" r="r" b="b"/>
            <a:pathLst>
              <a:path w="758952" h="758952">
                <a:moveTo>
                  <a:pt x="384048" y="740664"/>
                </a:moveTo>
                <a:cubicBezTo>
                  <a:pt x="576072" y="740664"/>
                  <a:pt x="740664" y="576072"/>
                  <a:pt x="740664" y="384048"/>
                </a:cubicBezTo>
                <a:cubicBezTo>
                  <a:pt x="740664" y="182880"/>
                  <a:pt x="576072" y="27432"/>
                  <a:pt x="384048" y="27432"/>
                </a:cubicBezTo>
                <a:cubicBezTo>
                  <a:pt x="182880" y="27432"/>
                  <a:pt x="27432" y="182880"/>
                  <a:pt x="27432" y="384048"/>
                </a:cubicBezTo>
                <a:cubicBezTo>
                  <a:pt x="27432" y="576072"/>
                  <a:pt x="182880" y="740664"/>
                  <a:pt x="384048" y="740664"/>
                </a:cubicBezTo>
                <a:moveTo>
                  <a:pt x="384048" y="758952"/>
                </a:moveTo>
                <a:cubicBezTo>
                  <a:pt x="594360" y="758952"/>
                  <a:pt x="758952" y="594360"/>
                  <a:pt x="758952" y="384048"/>
                </a:cubicBezTo>
                <a:cubicBezTo>
                  <a:pt x="758952" y="173736"/>
                  <a:pt x="594360" y="0"/>
                  <a:pt x="384048" y="0"/>
                </a:cubicBezTo>
                <a:cubicBezTo>
                  <a:pt x="173736" y="0"/>
                  <a:pt x="0" y="173736"/>
                  <a:pt x="0" y="384048"/>
                </a:cubicBezTo>
                <a:cubicBezTo>
                  <a:pt x="0" y="594360"/>
                  <a:pt x="173736" y="758952"/>
                  <a:pt x="384048" y="758952"/>
                </a:cubicBezTo>
              </a:path>
            </a:pathLst>
          </a:custGeom>
          <a:solidFill>
            <a:schemeClr val="accent1">
              <a:alpha val="10000"/>
            </a:schemeClr>
          </a:solidFill>
        </p:spPr>
        <p:txBody>
          <a:bodyPr/>
          <a:lstStyle/>
          <a:p>
            <a:endParaRPr lang="zh-CN" altLang="en-US"/>
          </a:p>
        </p:txBody>
      </p:sp>
      <p:sp>
        <p:nvSpPr>
          <p:cNvPr id="12" name="Ellipse 68_#color-2050&amp;12711"/>
          <p:cNvSpPr/>
          <p:nvPr>
            <p:custDataLst>
              <p:tags r:id="rId7"/>
            </p:custDataLst>
          </p:nvPr>
        </p:nvSpPr>
        <p:spPr>
          <a:xfrm>
            <a:off x="6812407" y="2341753"/>
            <a:ext cx="758952" cy="758952"/>
          </a:xfrm>
          <a:custGeom>
            <a:avLst/>
            <a:gdLst/>
            <a:ahLst/>
            <a:cxnLst/>
            <a:rect l="l" t="t" r="r" b="b"/>
            <a:pathLst>
              <a:path w="758952" h="758952">
                <a:moveTo>
                  <a:pt x="384048" y="740664"/>
                </a:moveTo>
                <a:cubicBezTo>
                  <a:pt x="576072" y="740664"/>
                  <a:pt x="740664" y="576072"/>
                  <a:pt x="740664" y="384048"/>
                </a:cubicBezTo>
                <a:cubicBezTo>
                  <a:pt x="740664" y="182880"/>
                  <a:pt x="576072" y="27432"/>
                  <a:pt x="384048" y="27432"/>
                </a:cubicBezTo>
                <a:cubicBezTo>
                  <a:pt x="182880" y="27432"/>
                  <a:pt x="27432" y="182880"/>
                  <a:pt x="27432" y="384048"/>
                </a:cubicBezTo>
                <a:cubicBezTo>
                  <a:pt x="27432" y="576072"/>
                  <a:pt x="182880" y="740664"/>
                  <a:pt x="384048" y="740664"/>
                </a:cubicBezTo>
                <a:moveTo>
                  <a:pt x="384048" y="758952"/>
                </a:moveTo>
                <a:cubicBezTo>
                  <a:pt x="594360" y="758952"/>
                  <a:pt x="758952" y="594360"/>
                  <a:pt x="758952" y="384048"/>
                </a:cubicBezTo>
                <a:cubicBezTo>
                  <a:pt x="758952" y="173736"/>
                  <a:pt x="594360" y="0"/>
                  <a:pt x="384048" y="0"/>
                </a:cubicBezTo>
                <a:cubicBezTo>
                  <a:pt x="173736" y="0"/>
                  <a:pt x="0" y="173736"/>
                  <a:pt x="0" y="384048"/>
                </a:cubicBezTo>
                <a:cubicBezTo>
                  <a:pt x="0" y="594360"/>
                  <a:pt x="173736" y="758952"/>
                  <a:pt x="384048" y="758952"/>
                </a:cubicBezTo>
              </a:path>
            </a:pathLst>
          </a:custGeom>
          <a:solidFill>
            <a:schemeClr val="accent1">
              <a:alpha val="10000"/>
            </a:schemeClr>
          </a:solidFill>
        </p:spPr>
        <p:txBody>
          <a:bodyPr/>
          <a:lstStyle/>
          <a:p>
            <a:endParaRPr lang="zh-CN" altLang="en-US"/>
          </a:p>
        </p:txBody>
      </p:sp>
      <p:sp>
        <p:nvSpPr>
          <p:cNvPr id="13" name="Ellipse 72_#color-2050&amp;12712"/>
          <p:cNvSpPr/>
          <p:nvPr>
            <p:custDataLst>
              <p:tags r:id="rId8"/>
            </p:custDataLst>
          </p:nvPr>
        </p:nvSpPr>
        <p:spPr>
          <a:xfrm>
            <a:off x="6291199" y="5139817"/>
            <a:ext cx="758952" cy="758952"/>
          </a:xfrm>
          <a:custGeom>
            <a:avLst/>
            <a:gdLst/>
            <a:ahLst/>
            <a:cxnLst/>
            <a:rect l="l" t="t" r="r" b="b"/>
            <a:pathLst>
              <a:path w="758952" h="758952">
                <a:moveTo>
                  <a:pt x="384048" y="740664"/>
                </a:moveTo>
                <a:cubicBezTo>
                  <a:pt x="576072" y="740664"/>
                  <a:pt x="740664" y="576072"/>
                  <a:pt x="740664" y="384048"/>
                </a:cubicBezTo>
                <a:cubicBezTo>
                  <a:pt x="740664" y="182880"/>
                  <a:pt x="576072" y="27432"/>
                  <a:pt x="384048" y="27432"/>
                </a:cubicBezTo>
                <a:cubicBezTo>
                  <a:pt x="182880" y="27432"/>
                  <a:pt x="27432" y="182880"/>
                  <a:pt x="27432" y="384048"/>
                </a:cubicBezTo>
                <a:cubicBezTo>
                  <a:pt x="27432" y="576072"/>
                  <a:pt x="182880" y="740664"/>
                  <a:pt x="384048" y="740664"/>
                </a:cubicBezTo>
                <a:moveTo>
                  <a:pt x="384048" y="758952"/>
                </a:moveTo>
                <a:cubicBezTo>
                  <a:pt x="594360" y="758952"/>
                  <a:pt x="758952" y="594360"/>
                  <a:pt x="758952" y="384048"/>
                </a:cubicBezTo>
                <a:cubicBezTo>
                  <a:pt x="758952" y="173736"/>
                  <a:pt x="594360" y="0"/>
                  <a:pt x="384048" y="0"/>
                </a:cubicBezTo>
                <a:cubicBezTo>
                  <a:pt x="173736" y="0"/>
                  <a:pt x="0" y="173736"/>
                  <a:pt x="0" y="384048"/>
                </a:cubicBezTo>
                <a:cubicBezTo>
                  <a:pt x="0" y="594360"/>
                  <a:pt x="173736" y="758952"/>
                  <a:pt x="384048" y="758952"/>
                </a:cubicBezTo>
              </a:path>
            </a:pathLst>
          </a:custGeom>
          <a:solidFill>
            <a:schemeClr val="accent1">
              <a:alpha val="10000"/>
            </a:schemeClr>
          </a:solidFill>
        </p:spPr>
        <p:txBody>
          <a:bodyPr/>
          <a:lstStyle/>
          <a:p>
            <a:endParaRPr lang="zh-CN" altLang="en-US"/>
          </a:p>
        </p:txBody>
      </p:sp>
      <p:sp>
        <p:nvSpPr>
          <p:cNvPr id="14" name="@mix!m0_序号_01-2050-12354"/>
          <p:cNvSpPr/>
          <p:nvPr>
            <p:custDataLst>
              <p:tags r:id="rId9"/>
            </p:custDataLst>
          </p:nvPr>
        </p:nvSpPr>
        <p:spPr>
          <a:xfrm>
            <a:off x="6364351" y="1025017"/>
            <a:ext cx="603504" cy="603504"/>
          </a:xfrm>
          <a:prstGeom prst="ellipse">
            <a:avLst/>
          </a:prstGeom>
          <a:solidFill>
            <a:schemeClr val="accent1"/>
          </a:solidFill>
        </p:spPr>
        <p:txBody>
          <a:bodyPr wrap="none" lIns="0" tIns="0" rIns="0" bIns="0" rtlCol="0" anchor="ctr" anchorCtr="0">
            <a:normAutofit/>
          </a:bodyPr>
          <a:lstStyle/>
          <a:p>
            <a:pPr marL="0" indent="0" algn="ctr">
              <a:lnSpc>
                <a:spcPct val="110000"/>
              </a:lnSpc>
              <a:buNone/>
            </a:pPr>
            <a:r>
              <a:rPr lang="en-US" b="1" dirty="0">
                <a:solidFill>
                  <a:srgbClr val="FFFFFF"/>
                </a:solidFill>
                <a:latin typeface="+mn-ea"/>
                <a:cs typeface="微软雅黑" panose="020B0503020204020204" pitchFamily="34" charset="-120"/>
              </a:rPr>
              <a:t>01</a:t>
            </a:r>
            <a:endParaRPr lang="zh-CN" altLang="en-US" b="1" dirty="0">
              <a:solidFill>
                <a:srgbClr val="FFFFFF"/>
              </a:solidFill>
              <a:latin typeface="+mn-ea"/>
              <a:cs typeface="微软雅黑" panose="020B0503020204020204" pitchFamily="34" charset="-120"/>
            </a:endParaRPr>
          </a:p>
        </p:txBody>
      </p:sp>
      <p:sp>
        <p:nvSpPr>
          <p:cNvPr id="15" name="@mix!m0_序号_02-2050-12355"/>
          <p:cNvSpPr/>
          <p:nvPr>
            <p:custDataLst>
              <p:tags r:id="rId10"/>
            </p:custDataLst>
          </p:nvPr>
        </p:nvSpPr>
        <p:spPr>
          <a:xfrm>
            <a:off x="6885559" y="2414905"/>
            <a:ext cx="603504" cy="603504"/>
          </a:xfrm>
          <a:prstGeom prst="ellipse">
            <a:avLst/>
          </a:prstGeom>
          <a:solidFill>
            <a:schemeClr val="accent1"/>
          </a:solidFill>
        </p:spPr>
        <p:txBody>
          <a:bodyPr wrap="none" lIns="0" tIns="0" rIns="0" bIns="0" rtlCol="0" anchor="ctr" anchorCtr="0">
            <a:normAutofit/>
          </a:bodyPr>
          <a:lstStyle/>
          <a:p>
            <a:pPr lvl="0" algn="ctr">
              <a:lnSpc>
                <a:spcPct val="110000"/>
              </a:lnSpc>
              <a:buClrTx/>
              <a:buSzTx/>
              <a:buFontTx/>
            </a:pPr>
            <a:r>
              <a:rPr lang="en-US" b="1" dirty="0">
                <a:solidFill>
                  <a:srgbClr val="FFFFFF"/>
                </a:solidFill>
                <a:latin typeface="+mn-ea"/>
                <a:cs typeface="微软雅黑" panose="020B0503020204020204" pitchFamily="34" charset="-120"/>
                <a:sym typeface="+mn-ea"/>
              </a:rPr>
              <a:t>02</a:t>
            </a:r>
          </a:p>
        </p:txBody>
      </p:sp>
      <p:sp>
        <p:nvSpPr>
          <p:cNvPr id="16" name="@mix!m0_序号_04-2050-12357"/>
          <p:cNvSpPr/>
          <p:nvPr>
            <p:custDataLst>
              <p:tags r:id="rId11"/>
            </p:custDataLst>
          </p:nvPr>
        </p:nvSpPr>
        <p:spPr>
          <a:xfrm>
            <a:off x="6364351" y="5212969"/>
            <a:ext cx="603504" cy="603504"/>
          </a:xfrm>
          <a:prstGeom prst="ellipse">
            <a:avLst/>
          </a:prstGeom>
          <a:solidFill>
            <a:schemeClr val="accent1"/>
          </a:solidFill>
        </p:spPr>
        <p:txBody>
          <a:bodyPr wrap="none" lIns="0" tIns="0" rIns="0" bIns="0" rtlCol="0" anchor="ctr" anchorCtr="0">
            <a:normAutofit/>
          </a:bodyPr>
          <a:lstStyle/>
          <a:p>
            <a:pPr lvl="0" algn="ctr">
              <a:lnSpc>
                <a:spcPct val="110000"/>
              </a:lnSpc>
              <a:buClrTx/>
              <a:buSzTx/>
              <a:buFontTx/>
            </a:pPr>
            <a:r>
              <a:rPr lang="en-US" b="1" dirty="0">
                <a:solidFill>
                  <a:srgbClr val="FFFFFF"/>
                </a:solidFill>
                <a:latin typeface="+mn-ea"/>
                <a:cs typeface="微软雅黑" panose="020B0503020204020204" pitchFamily="34" charset="-120"/>
                <a:sym typeface="+mn-ea"/>
              </a:rPr>
              <a:t>04</a:t>
            </a:r>
          </a:p>
        </p:txBody>
      </p:sp>
      <p:sp>
        <p:nvSpPr>
          <p:cNvPr id="2" name="项标题"/>
          <p:cNvSpPr txBox="1"/>
          <p:nvPr>
            <p:custDataLst>
              <p:tags r:id="rId12"/>
            </p:custDataLst>
          </p:nvPr>
        </p:nvSpPr>
        <p:spPr>
          <a:xfrm>
            <a:off x="7570851" y="2466054"/>
            <a:ext cx="3674187" cy="504000"/>
          </a:xfrm>
          <a:prstGeom prst="rect">
            <a:avLst/>
          </a:prstGeom>
          <a:noFill/>
        </p:spPr>
        <p:txBody>
          <a:bodyPr wrap="square" lIns="0" tIns="0" rIns="0" bIns="0" rtlCol="0" anchor="ctr">
            <a:normAutofit/>
          </a:bodyPr>
          <a:lstStyle/>
          <a:p>
            <a:pPr>
              <a:lnSpc>
                <a:spcPct val="100000"/>
              </a:lnSpc>
            </a:pPr>
            <a:r>
              <a:rPr lang="zh-CN" altLang="en-US" sz="2400" b="1" spc="300" dirty="0">
                <a:solidFill>
                  <a:schemeClr val="tx1">
                    <a:lumMod val="85000"/>
                    <a:lumOff val="15000"/>
                  </a:schemeClr>
                </a:solidFill>
                <a:latin typeface="+mj-lt"/>
                <a:ea typeface="+mj-lt"/>
                <a:sym typeface="+mn-ea"/>
              </a:rPr>
              <a:t>软件架构以及关键代码</a:t>
            </a:r>
            <a:endParaRPr lang="zh-CN" altLang="en-US" sz="2400" b="1" spc="300" dirty="0">
              <a:solidFill>
                <a:schemeClr val="tx1">
                  <a:lumMod val="85000"/>
                  <a:lumOff val="15000"/>
                </a:schemeClr>
              </a:solidFill>
              <a:latin typeface="+mj-lt"/>
              <a:ea typeface="+mj-lt"/>
            </a:endParaRPr>
          </a:p>
        </p:txBody>
      </p:sp>
      <p:sp>
        <p:nvSpPr>
          <p:cNvPr id="3" name="项标题"/>
          <p:cNvSpPr txBox="1"/>
          <p:nvPr>
            <p:custDataLst>
              <p:tags r:id="rId13"/>
            </p:custDataLst>
          </p:nvPr>
        </p:nvSpPr>
        <p:spPr>
          <a:xfrm>
            <a:off x="7695311" y="3863689"/>
            <a:ext cx="3674187" cy="504000"/>
          </a:xfrm>
          <a:prstGeom prst="rect">
            <a:avLst/>
          </a:prstGeom>
          <a:noFill/>
        </p:spPr>
        <p:txBody>
          <a:bodyPr wrap="square" lIns="0" tIns="0" rIns="0" bIns="0" rtlCol="0" anchor="ctr">
            <a:normAutofit/>
          </a:bodyPr>
          <a:lstStyle/>
          <a:p>
            <a:pPr>
              <a:lnSpc>
                <a:spcPct val="100000"/>
              </a:lnSpc>
            </a:pPr>
            <a:r>
              <a:rPr lang="zh-CN" altLang="en-US" sz="2400" b="1" spc="300" dirty="0">
                <a:solidFill>
                  <a:schemeClr val="tx1">
                    <a:lumMod val="85000"/>
                    <a:lumOff val="15000"/>
                  </a:schemeClr>
                </a:solidFill>
                <a:latin typeface="+mj-lt"/>
                <a:ea typeface="+mj-lt"/>
              </a:rPr>
              <a:t>经验教训</a:t>
            </a:r>
          </a:p>
        </p:txBody>
      </p:sp>
      <p:sp>
        <p:nvSpPr>
          <p:cNvPr id="8" name="项标题"/>
          <p:cNvSpPr txBox="1"/>
          <p:nvPr>
            <p:custDataLst>
              <p:tags r:id="rId14"/>
            </p:custDataLst>
          </p:nvPr>
        </p:nvSpPr>
        <p:spPr>
          <a:xfrm>
            <a:off x="7224268" y="5260816"/>
            <a:ext cx="3674187" cy="504000"/>
          </a:xfrm>
          <a:prstGeom prst="rect">
            <a:avLst/>
          </a:prstGeom>
          <a:noFill/>
        </p:spPr>
        <p:txBody>
          <a:bodyPr wrap="square" lIns="0" tIns="0" rIns="0" bIns="0" rtlCol="0" anchor="ctr">
            <a:normAutofit/>
          </a:bodyPr>
          <a:lstStyle/>
          <a:p>
            <a:pPr>
              <a:lnSpc>
                <a:spcPct val="100000"/>
              </a:lnSpc>
            </a:pPr>
            <a:r>
              <a:rPr lang="zh-CN" altLang="en-US" sz="2400" b="1" spc="300" dirty="0">
                <a:solidFill>
                  <a:schemeClr val="tx1">
                    <a:lumMod val="85000"/>
                    <a:lumOff val="15000"/>
                  </a:schemeClr>
                </a:solidFill>
                <a:latin typeface="+mj-lt"/>
                <a:ea typeface="+mj-lt"/>
              </a:rPr>
              <a:t>分工安排</a:t>
            </a: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完善前端页面</a:t>
            </a:r>
          </a:p>
          <a:p>
            <a:r>
              <a:rPr lang="zh-CN" altLang="en-US" dirty="0"/>
              <a:t>优化界面视图</a:t>
            </a:r>
          </a:p>
          <a:p>
            <a:r>
              <a:rPr lang="zh-CN" altLang="en-US" dirty="0"/>
              <a:t>后端代码编写</a:t>
            </a:r>
            <a:endParaRPr lang="en-US" altLang="zh-CN" dirty="0"/>
          </a:p>
          <a:p>
            <a:r>
              <a:rPr lang="zh-CN" altLang="en-US" dirty="0"/>
              <a:t>测试用例编写</a:t>
            </a:r>
          </a:p>
          <a:p>
            <a:endParaRPr lang="zh-CN" altLang="en-US" dirty="0"/>
          </a:p>
        </p:txBody>
      </p:sp>
      <p:sp>
        <p:nvSpPr>
          <p:cNvPr id="3" name="标题 2"/>
          <p:cNvSpPr>
            <a:spLocks noGrp="1"/>
          </p:cNvSpPr>
          <p:nvPr>
            <p:ph type="title"/>
          </p:nvPr>
        </p:nvSpPr>
        <p:spPr/>
        <p:txBody>
          <a:bodyPr/>
          <a:lstStyle/>
          <a:p>
            <a:r>
              <a:rPr lang="zh-CN" altLang="en-US"/>
              <a:t>组员：邓杰天</a:t>
            </a: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完成部分测试代码</a:t>
            </a:r>
          </a:p>
        </p:txBody>
      </p:sp>
      <p:sp>
        <p:nvSpPr>
          <p:cNvPr id="3" name="标题 2"/>
          <p:cNvSpPr>
            <a:spLocks noGrp="1"/>
          </p:cNvSpPr>
          <p:nvPr>
            <p:ph type="title"/>
          </p:nvPr>
        </p:nvSpPr>
        <p:spPr/>
        <p:txBody>
          <a:bodyPr/>
          <a:lstStyle/>
          <a:p>
            <a:r>
              <a:rPr lang="zh-CN" altLang="en-US"/>
              <a:t>组员：段一同</a:t>
            </a:r>
          </a:p>
        </p:txBody>
      </p:sp>
      <p:sp>
        <p:nvSpPr>
          <p:cNvPr id="4" name="文本框 3"/>
          <p:cNvSpPr txBox="1"/>
          <p:nvPr/>
        </p:nvSpPr>
        <p:spPr>
          <a:xfrm>
            <a:off x="3048000" y="3244850"/>
            <a:ext cx="6096000" cy="368300"/>
          </a:xfrm>
          <a:prstGeom prst="rect">
            <a:avLst/>
          </a:prstGeom>
          <a:noFill/>
        </p:spPr>
        <p:txBody>
          <a:bodyPr wrap="square" rtlCol="0">
            <a:spAutoFit/>
          </a:bodyPr>
          <a:lstStyle/>
          <a:p>
            <a:endParaRPr lang="zh-CN" altLang="en-US"/>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a:t>小学期和暑假我们将继续完成本项目的优化，力求带来更好的用户体验和平台性能。</a:t>
            </a:r>
          </a:p>
        </p:txBody>
      </p:sp>
      <p:sp>
        <p:nvSpPr>
          <p:cNvPr id="3" name="标题 2"/>
          <p:cNvSpPr>
            <a:spLocks noGrp="1"/>
          </p:cNvSpPr>
          <p:nvPr>
            <p:ph type="title"/>
          </p:nvPr>
        </p:nvSpPr>
        <p:spPr/>
        <p:txBody>
          <a:bodyPr/>
          <a:lstStyle/>
          <a:p>
            <a:r>
              <a:rPr lang="zh-CN" altLang="en-US"/>
              <a:t>暑期项目</a:t>
            </a: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ctrTitle"/>
            <p:custDataLst>
              <p:tags r:id="rId2"/>
            </p:custDataLst>
          </p:nvPr>
        </p:nvSpPr>
        <p:spPr/>
        <p:txBody>
          <a:bodyPr/>
          <a:lstStyle/>
          <a:p>
            <a:r>
              <a:rPr lang="en-US" altLang="zh-CN" dirty="0"/>
              <a:t>THANK YOU</a:t>
            </a:r>
          </a:p>
        </p:txBody>
      </p:sp>
      <p:sp>
        <p:nvSpPr>
          <p:cNvPr id="10" name="署名"/>
          <p:cNvSpPr>
            <a:spLocks noGrp="1"/>
          </p:cNvSpPr>
          <p:nvPr>
            <p:ph type="body" sz="quarter" idx="17"/>
            <p:custDataLst>
              <p:tags r:id="rId3"/>
            </p:custDataLst>
          </p:nvPr>
        </p:nvSpPr>
        <p:spPr/>
        <p:txBody>
          <a:bodyPr/>
          <a:lstStyle/>
          <a:p>
            <a:r>
              <a:rPr lang="zh-CN" altLang="en-US"/>
              <a:t>汇报人：第一小组</a:t>
            </a:r>
          </a:p>
          <a:p>
            <a:r>
              <a:rPr lang="zh-CN" altLang="en-US"/>
              <a:t>滕昊益</a:t>
            </a:r>
            <a:r>
              <a:rPr lang="en-US" altLang="zh-CN" dirty="0"/>
              <a:t> </a:t>
            </a:r>
            <a:r>
              <a:rPr lang="zh-CN" altLang="en-US"/>
              <a:t>孙锦辉</a:t>
            </a:r>
            <a:r>
              <a:rPr lang="en-US" altLang="zh-CN" dirty="0"/>
              <a:t> </a:t>
            </a:r>
            <a:r>
              <a:rPr lang="zh-CN" altLang="en-US"/>
              <a:t>邓杰天</a:t>
            </a:r>
            <a:r>
              <a:rPr lang="en-US" altLang="zh-CN" dirty="0"/>
              <a:t> </a:t>
            </a:r>
            <a:r>
              <a:rPr lang="zh-CN" altLang="en-US"/>
              <a:t>段一同</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title"/>
            <p:custDataLst>
              <p:tags r:id="rId2"/>
            </p:custDataLst>
          </p:nvPr>
        </p:nvSpPr>
        <p:spPr/>
        <p:txBody>
          <a:bodyPr/>
          <a:lstStyle/>
          <a:p>
            <a:r>
              <a:rPr lang="zh-CN" altLang="en-US"/>
              <a:t>产品特色及创新点</a:t>
            </a:r>
          </a:p>
        </p:txBody>
      </p:sp>
      <p:sp>
        <p:nvSpPr>
          <p:cNvPr id="6" name="节编号"/>
          <p:cNvSpPr>
            <a:spLocks noGrp="1"/>
          </p:cNvSpPr>
          <p:nvPr>
            <p:ph type="body" sz="quarter" idx="13"/>
            <p:custDataLst>
              <p:tags r:id="rId3"/>
            </p:custDataLst>
          </p:nvPr>
        </p:nvSpPr>
        <p:spPr/>
        <p:txBody>
          <a:bodyPr/>
          <a:lstStyle/>
          <a:p>
            <a:r>
              <a:rPr lang="zh-CN" altLang="en-US"/>
              <a:t>01</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p:cNvSpPr>
            <a:spLocks noGrp="1"/>
          </p:cNvSpPr>
          <p:nvPr>
            <p:ph type="title"/>
            <p:custDataLst>
              <p:tags r:id="rId2"/>
            </p:custDataLst>
          </p:nvPr>
        </p:nvSpPr>
        <p:spPr/>
        <p:txBody>
          <a:bodyPr/>
          <a:lstStyle/>
          <a:p>
            <a:r>
              <a:rPr lang="zh-CN" altLang="en-US"/>
              <a:t>产品特色</a:t>
            </a:r>
          </a:p>
        </p:txBody>
      </p:sp>
      <p:sp>
        <p:nvSpPr>
          <p:cNvPr id="3" name="正文"/>
          <p:cNvSpPr>
            <a:spLocks noGrp="1"/>
          </p:cNvSpPr>
          <p:nvPr>
            <p:ph idx="1"/>
            <p:custDataLst>
              <p:tags r:id="rId3"/>
            </p:custDataLst>
          </p:nvPr>
        </p:nvSpPr>
        <p:spPr/>
        <p:txBody>
          <a:bodyPr/>
          <a:lstStyle/>
          <a:p>
            <a:r>
              <a:rPr lang="zh-CN" altLang="en-US" dirty="0"/>
              <a:t>本产品参照猪八戒任务众包平台为原型进行开发，具有以下的功能：</a:t>
            </a:r>
          </a:p>
          <a:p>
            <a:r>
              <a:rPr lang="zh-CN" altLang="en-US" dirty="0"/>
              <a:t>任务发布与接取:</a:t>
            </a:r>
          </a:p>
          <a:p>
            <a:pPr marL="0" indent="0">
              <a:buNone/>
            </a:pPr>
            <a:r>
              <a:rPr lang="en-US" altLang="zh-CN" dirty="0"/>
              <a:t>	</a:t>
            </a:r>
            <a:r>
              <a:rPr lang="zh-CN" altLang="en-US" dirty="0"/>
              <a:t>支持雇主发布各种类型的任务，如编程等。</a:t>
            </a:r>
          </a:p>
          <a:p>
            <a:pPr marL="0" indent="0">
              <a:buNone/>
            </a:pPr>
            <a:r>
              <a:rPr lang="en-US" altLang="zh-CN" dirty="0"/>
              <a:t>	</a:t>
            </a:r>
            <a:r>
              <a:rPr lang="zh-CN" altLang="en-US" dirty="0"/>
              <a:t>提供任务分类、搜索、筛选等功能，帮助众包者快速找到感兴趣的任务。</a:t>
            </a:r>
          </a:p>
          <a:p>
            <a:pPr marL="0" indent="0">
              <a:buNone/>
            </a:pPr>
            <a:r>
              <a:rPr lang="en-US" altLang="zh-CN" dirty="0"/>
              <a:t>	</a:t>
            </a:r>
            <a:r>
              <a:rPr lang="zh-CN" altLang="en-US" dirty="0"/>
              <a:t>允许众包者自由申请、接取感兴趣的任务。</a:t>
            </a:r>
          </a:p>
          <a:p>
            <a:pPr marL="0" indent="0">
              <a:buNone/>
            </a:pPr>
            <a:r>
              <a:rPr lang="en-US" altLang="zh-CN" dirty="0"/>
              <a:t>	</a:t>
            </a:r>
            <a:r>
              <a:rPr lang="zh-CN" altLang="en-US" dirty="0"/>
              <a:t>任务按大小分为个人任务与公会任务，接取方式不同</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p:cNvSpPr>
            <a:spLocks noGrp="1"/>
          </p:cNvSpPr>
          <p:nvPr>
            <p:ph type="title"/>
            <p:custDataLst>
              <p:tags r:id="rId2"/>
            </p:custDataLst>
          </p:nvPr>
        </p:nvSpPr>
        <p:spPr/>
        <p:txBody>
          <a:bodyPr/>
          <a:lstStyle/>
          <a:p>
            <a:r>
              <a:rPr lang="zh-CN" altLang="en-US"/>
              <a:t>创新点</a:t>
            </a:r>
          </a:p>
        </p:txBody>
      </p:sp>
      <p:sp>
        <p:nvSpPr>
          <p:cNvPr id="3" name="正文"/>
          <p:cNvSpPr>
            <a:spLocks noGrp="1"/>
          </p:cNvSpPr>
          <p:nvPr>
            <p:ph idx="1"/>
            <p:custDataLst>
              <p:tags r:id="rId3"/>
            </p:custDataLst>
          </p:nvPr>
        </p:nvSpPr>
        <p:spPr/>
        <p:txBody>
          <a:bodyPr/>
          <a:lstStyle/>
          <a:p>
            <a:pPr marL="0" indent="0">
              <a:buNone/>
            </a:pPr>
            <a:r>
              <a:rPr lang="zh-CN" altLang="en-US"/>
              <a:t>相比猪八戒任务众包平台，其任务浏览界面分类过于详细，任务类型及其繁杂琐碎，令人很难第一时间找到所需项目。本项目对众包平台的界面进行了简化，使发布者能够更清晰发布任务，众包者接单更为简便。另外，任务进度也可实时查询。</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title"/>
            <p:custDataLst>
              <p:tags r:id="rId2"/>
            </p:custDataLst>
          </p:nvPr>
        </p:nvSpPr>
        <p:spPr/>
        <p:txBody>
          <a:bodyPr/>
          <a:lstStyle/>
          <a:p>
            <a:r>
              <a:rPr lang="zh-CN" altLang="en-US"/>
              <a:t>软件架构及关键代码</a:t>
            </a:r>
          </a:p>
        </p:txBody>
      </p:sp>
      <p:sp>
        <p:nvSpPr>
          <p:cNvPr id="6" name="节编号"/>
          <p:cNvSpPr>
            <a:spLocks noGrp="1"/>
          </p:cNvSpPr>
          <p:nvPr>
            <p:ph type="body" sz="quarter" idx="13"/>
            <p:custDataLst>
              <p:tags r:id="rId3"/>
            </p:custDataLst>
          </p:nvPr>
        </p:nvSpPr>
        <p:spPr/>
        <p:txBody>
          <a:bodyPr/>
          <a:lstStyle/>
          <a:p>
            <a:r>
              <a:rPr lang="en-US" altLang="zh-CN" dirty="0"/>
              <a:t>02</a:t>
            </a: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p:cNvSpPr>
            <a:spLocks noGrp="1"/>
          </p:cNvSpPr>
          <p:nvPr>
            <p:ph type="title"/>
            <p:custDataLst>
              <p:tags r:id="rId2"/>
            </p:custDataLst>
          </p:nvPr>
        </p:nvSpPr>
        <p:spPr/>
        <p:txBody>
          <a:bodyPr/>
          <a:lstStyle/>
          <a:p>
            <a:r>
              <a:rPr lang="zh-CN" altLang="en-US"/>
              <a:t>软件架构</a:t>
            </a:r>
          </a:p>
        </p:txBody>
      </p:sp>
      <p:pic>
        <p:nvPicPr>
          <p:cNvPr id="4" name="图片 3">
            <a:extLst>
              <a:ext uri="{FF2B5EF4-FFF2-40B4-BE49-F238E27FC236}">
                <a16:creationId xmlns:a16="http://schemas.microsoft.com/office/drawing/2014/main" id="{AC1B89BD-48E2-4451-9B41-6C734D62BFA7}"/>
              </a:ext>
            </a:extLst>
          </p:cNvPr>
          <p:cNvPicPr/>
          <p:nvPr/>
        </p:nvPicPr>
        <p:blipFill>
          <a:blip r:embed="rId4"/>
          <a:stretch>
            <a:fillRect/>
          </a:stretch>
        </p:blipFill>
        <p:spPr>
          <a:xfrm>
            <a:off x="3458845" y="1475740"/>
            <a:ext cx="5274310" cy="3906520"/>
          </a:xfrm>
          <a:prstGeom prst="rect">
            <a:avLst/>
          </a:prstGeom>
        </p:spPr>
      </p:pic>
      <p:pic>
        <p:nvPicPr>
          <p:cNvPr id="5" name="内容占位符 4">
            <a:extLst>
              <a:ext uri="{FF2B5EF4-FFF2-40B4-BE49-F238E27FC236}">
                <a16:creationId xmlns:a16="http://schemas.microsoft.com/office/drawing/2014/main" id="{ED1B4BA1-4564-4DEF-BFB4-C0A983D19B7D}"/>
              </a:ext>
            </a:extLst>
          </p:cNvPr>
          <p:cNvPicPr>
            <a:picLocks noGrp="1"/>
          </p:cNvPicPr>
          <p:nvPr>
            <p:ph idx="1"/>
          </p:nvPr>
        </p:nvPicPr>
        <p:blipFill>
          <a:blip r:embed="rId4"/>
          <a:stretch>
            <a:fillRect/>
          </a:stretch>
        </p:blipFill>
        <p:spPr>
          <a:xfrm>
            <a:off x="2806142" y="1301750"/>
            <a:ext cx="6579716" cy="4873625"/>
          </a:xfrm>
          <a:prstGeom prst="rect">
            <a:avLst/>
          </a:prstGeom>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p:cNvSpPr>
            <a:spLocks noGrp="1"/>
          </p:cNvSpPr>
          <p:nvPr>
            <p:ph type="title"/>
            <p:custDataLst>
              <p:tags r:id="rId2"/>
            </p:custDataLst>
          </p:nvPr>
        </p:nvSpPr>
        <p:spPr/>
        <p:txBody>
          <a:bodyPr/>
          <a:lstStyle/>
          <a:p>
            <a:r>
              <a:rPr lang="en-US" altLang="zh-CN" dirty="0">
                <a:sym typeface="+mn-ea"/>
              </a:rPr>
              <a:t>Use-Case</a:t>
            </a:r>
            <a:r>
              <a:rPr lang="zh-CN" altLang="en-US">
                <a:sym typeface="+mn-ea"/>
              </a:rPr>
              <a:t>示例图</a:t>
            </a:r>
            <a:endParaRPr lang="zh-CN" altLang="en-US"/>
          </a:p>
        </p:txBody>
      </p:sp>
      <p:pic>
        <p:nvPicPr>
          <p:cNvPr id="5" name="内容占位符 4">
            <a:extLst>
              <a:ext uri="{FF2B5EF4-FFF2-40B4-BE49-F238E27FC236}">
                <a16:creationId xmlns:a16="http://schemas.microsoft.com/office/drawing/2014/main" id="{202EAFFB-9CE7-44DB-957B-F494523BE86A}"/>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398956" y="1301750"/>
            <a:ext cx="9394087" cy="4873625"/>
          </a:xfr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p:cNvSpPr>
            <a:spLocks noGrp="1"/>
          </p:cNvSpPr>
          <p:nvPr>
            <p:ph type="title"/>
            <p:custDataLst>
              <p:tags r:id="rId2"/>
            </p:custDataLst>
          </p:nvPr>
        </p:nvSpPr>
        <p:spPr/>
        <p:txBody>
          <a:bodyPr/>
          <a:lstStyle/>
          <a:p>
            <a:r>
              <a:rPr lang="en-US" altLang="zh-CN" dirty="0">
                <a:sym typeface="+mn-ea"/>
              </a:rPr>
              <a:t>Use-Case</a:t>
            </a:r>
            <a:r>
              <a:rPr lang="zh-CN" altLang="en-US">
                <a:sym typeface="+mn-ea"/>
              </a:rPr>
              <a:t>示例图</a:t>
            </a:r>
            <a:endParaRPr lang="zh-CN" altLang="en-US"/>
          </a:p>
        </p:txBody>
      </p:sp>
      <p:pic>
        <p:nvPicPr>
          <p:cNvPr id="5" name="内容占位符 4">
            <a:extLst>
              <a:ext uri="{FF2B5EF4-FFF2-40B4-BE49-F238E27FC236}">
                <a16:creationId xmlns:a16="http://schemas.microsoft.com/office/drawing/2014/main" id="{DFC7AF34-7DAE-43DC-A3F2-E1AFD8AEF3E4}"/>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398956" y="1301750"/>
            <a:ext cx="9394087" cy="4873625"/>
          </a:xfrm>
        </p:spPr>
      </p:pic>
    </p:spTree>
    <p:custDataLst>
      <p:tags r:id="rId1"/>
    </p:custDataLst>
    <p:extLst>
      <p:ext uri="{BB962C8B-B14F-4D97-AF65-F5344CB8AC3E}">
        <p14:creationId xmlns:p14="http://schemas.microsoft.com/office/powerpoint/2010/main" val="10184509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jgxMzRmNGU0NWFiMDdjMDFjZTNkMWY5ZWUwNDY2MGIifQ=="/>
</p:tagLst>
</file>

<file path=ppt/tags/tag10.xml><?xml version="1.0" encoding="utf-8"?>
<p:tagLst xmlns:a="http://schemas.openxmlformats.org/drawingml/2006/main" xmlns:r="http://schemas.openxmlformats.org/officeDocument/2006/relationships" xmlns:p="http://schemas.openxmlformats.org/presentationml/2006/main">
  <p:tag name="KSO_WM_TEMPLATE_SUBCATEGORY" val="29"/>
  <p:tag name="KSO_WM_TEMPLATE_MASTER_TYPE" val="0"/>
  <p:tag name="KSO_WM_TEMPLATE_COLOR_TYPE" val="0"/>
  <p:tag name="KSO_WM_TAG_VERSION" val="3.0"/>
  <p:tag name="KSO_WM_BEAUTIFY_FLAG" val="#wm#"/>
  <p:tag name="KSO_WM_TEMPLATE_CATEGORY" val="custom"/>
  <p:tag name="KSO_WM_TEMPLATE_INDEX" val="20233105"/>
  <p:tag name="KSO_WM_TEMPLATE_THUMBS_INDEX" val="1、9"/>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33105_7*a*1"/>
  <p:tag name="KSO_WM_TEMPLATE_CATEGORY" val="custom"/>
  <p:tag name="KSO_WM_TEMPLATE_INDEX" val="20233105"/>
  <p:tag name="KSO_WM_UNIT_LAYERLEVEL" val="1"/>
  <p:tag name="KSO_WM_TAG_VERSION" val="3.0"/>
  <p:tag name="KSO_WM_BEAUTIFY_FLAG" val="#wm#"/>
  <p:tag name="KSO_WM_UNIT_ISCONTENTSTITLE" val="0"/>
  <p:tag name="KSO_WM_UNIT_ISNUMDGMTITLE" val="0"/>
  <p:tag name="KSO_WM_UNIT_NOCLEAR" val="0"/>
  <p:tag name="KSO_WM_UNIT_VALUE" val="14"/>
  <p:tag name="KSO_WM_UNIT_TYPE" val="a"/>
  <p:tag name="KSO_WM_UNIT_INDEX" val="1"/>
  <p:tag name="KSO_WM_UNIT_PRESET_TEXT" val="添加章节标题"/>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1"/>
  <p:tag name="KSO_WM_UNIT_DIAGRAM_ISNUMVISUAL" val="0"/>
  <p:tag name="KSO_WM_UNIT_DIAGRAM_ISREFERUNIT" val="0"/>
  <p:tag name="KSO_WM_UNIT_ID" val="custom20233105_7*e*1"/>
  <p:tag name="KSO_WM_TEMPLATE_CATEGORY" val="custom"/>
  <p:tag name="KSO_WM_TEMPLATE_INDEX" val="20233105"/>
  <p:tag name="KSO_WM_UNIT_LAYERLEVEL" val="1"/>
  <p:tag name="KSO_WM_TAG_VERSION" val="3.0"/>
  <p:tag name="KSO_WM_BEAUTIFY_FLAG" val="#wm#"/>
  <p:tag name="KSO_WM_UNIT_NOCLEAR" val="0"/>
  <p:tag name="KSO_WM_UNIT_VALUE" val="13"/>
  <p:tag name="KSO_WM_UNIT_TYPE" val="e"/>
  <p:tag name="KSO_WM_UNIT_INDEX" val="1"/>
  <p:tag name="KSO_WM_UNIT_PRESET_TEXT" val="01"/>
</p:tagLst>
</file>

<file path=ppt/tags/tag102.xml><?xml version="1.0" encoding="utf-8"?>
<p:tagLst xmlns:a="http://schemas.openxmlformats.org/drawingml/2006/main" xmlns:r="http://schemas.openxmlformats.org/officeDocument/2006/relationships" xmlns:p="http://schemas.openxmlformats.org/presentationml/2006/main">
  <p:tag name="KSO_WM_SLIDE_ID" val="custom20233105_8"/>
  <p:tag name="KSO_WM_TEMPLATE_SUBCATEGORY" val="29"/>
  <p:tag name="KSO_WM_TEMPLATE_MASTER_TYPE" val="0"/>
  <p:tag name="KSO_WM_TEMPLATE_COLOR_TYPE" val="0"/>
  <p:tag name="KSO_WM_SLIDE_ITEM_CNT" val="0"/>
  <p:tag name="KSO_WM_SLIDE_INDEX" val="8"/>
  <p:tag name="KSO_WM_TAG_VERSION" val="3.0"/>
  <p:tag name="KSO_WM_BEAUTIFY_FLAG" val="#wm#"/>
  <p:tag name="KSO_WM_TEMPLATE_CATEGORY" val="custom"/>
  <p:tag name="KSO_WM_TEMPLATE_INDEX" val="20233105"/>
  <p:tag name="KSO_WM_SLIDE_TYPE" val="text"/>
  <p:tag name="KSO_WM_SLIDE_SUBTYPE" val="pureTxt"/>
  <p:tag name="KSO_WM_SLIDE_SIZE" val="850*457"/>
  <p:tag name="KSO_WM_SLIDE_POSITION" val="54*28"/>
  <p:tag name="KSO_WM_SLIDE_LAYOUT" val="a_f"/>
  <p:tag name="KSO_WM_SLIDE_LAYOUT_CNT" val="1_1"/>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33105_8*a*1"/>
  <p:tag name="KSO_WM_TEMPLATE_CATEGORY" val="custom"/>
  <p:tag name="KSO_WM_TEMPLATE_INDEX" val="20233105"/>
  <p:tag name="KSO_WM_UNIT_LAYERLEVEL" val="1"/>
  <p:tag name="KSO_WM_TAG_VERSION" val="3.0"/>
  <p:tag name="KSO_WM_BEAUTIFY_FLAG" val="#wm#"/>
  <p:tag name="KSO_WM_UNIT_ISCONTENTSTITLE" val="0"/>
  <p:tag name="KSO_WM_UNIT_ISNUMDGMTITLE" val="0"/>
  <p:tag name="KSO_WM_UNIT_NOCLEAR" val="0"/>
  <p:tag name="KSO_WM_UNIT_VALUE" val="20"/>
  <p:tag name="KSO_WM_UNIT_TYPE" val="a"/>
  <p:tag name="KSO_WM_UNIT_INDEX" val="1"/>
  <p:tag name="KSO_WM_UNIT_PRESET_TEXT" val="单击此处添加标题"/>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33105_8*f*1"/>
  <p:tag name="KSO_WM_TEMPLATE_CATEGORY" val="custom"/>
  <p:tag name="KSO_WM_TEMPLATE_INDEX" val="20233105"/>
  <p:tag name="KSO_WM_UNIT_LAYERLEVEL" val="1"/>
  <p:tag name="KSO_WM_TAG_VERSION" val="3.0"/>
  <p:tag name="KSO_WM_BEAUTIFY_FLAG" val="#wm#"/>
  <p:tag name="KSO_WM_UNIT_SUBTYPE" val="a"/>
  <p:tag name="KSO_WM_UNIT_NOCLEAR" val="0"/>
  <p:tag name="KSO_WM_UNIT_VALUE" val="330"/>
  <p:tag name="KSO_WM_UNIT_TYPE" val="f"/>
  <p:tag name="KSO_WM_UNIT_INDEX" val="1"/>
  <p:tag name="KSO_WM_UNIT_PRESET_TEXT" val="单击此处添加文本"/>
</p:tagLst>
</file>

<file path=ppt/tags/tag105.xml><?xml version="1.0" encoding="utf-8"?>
<p:tagLst xmlns:a="http://schemas.openxmlformats.org/drawingml/2006/main" xmlns:r="http://schemas.openxmlformats.org/officeDocument/2006/relationships" xmlns:p="http://schemas.openxmlformats.org/presentationml/2006/main">
  <p:tag name="KSO_WM_SLIDE_ID" val="custom20233105_8"/>
  <p:tag name="KSO_WM_TEMPLATE_SUBCATEGORY" val="29"/>
  <p:tag name="KSO_WM_TEMPLATE_MASTER_TYPE" val="0"/>
  <p:tag name="KSO_WM_TEMPLATE_COLOR_TYPE" val="0"/>
  <p:tag name="KSO_WM_SLIDE_ITEM_CNT" val="0"/>
  <p:tag name="KSO_WM_SLIDE_INDEX" val="8"/>
  <p:tag name="KSO_WM_TAG_VERSION" val="3.0"/>
  <p:tag name="KSO_WM_BEAUTIFY_FLAG" val="#wm#"/>
  <p:tag name="KSO_WM_TEMPLATE_CATEGORY" val="custom"/>
  <p:tag name="KSO_WM_TEMPLATE_INDEX" val="20233105"/>
  <p:tag name="KSO_WM_SLIDE_TYPE" val="text"/>
  <p:tag name="KSO_WM_SLIDE_SUBTYPE" val="pureTxt"/>
  <p:tag name="KSO_WM_SLIDE_SIZE" val="850*457"/>
  <p:tag name="KSO_WM_SLIDE_POSITION" val="54*28"/>
  <p:tag name="KSO_WM_SLIDE_LAYOUT" val="a_f"/>
  <p:tag name="KSO_WM_SLIDE_LAYOUT_CNT" val="1_1"/>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33105_8*a*1"/>
  <p:tag name="KSO_WM_TEMPLATE_CATEGORY" val="custom"/>
  <p:tag name="KSO_WM_TEMPLATE_INDEX" val="20233105"/>
  <p:tag name="KSO_WM_UNIT_LAYERLEVEL" val="1"/>
  <p:tag name="KSO_WM_TAG_VERSION" val="3.0"/>
  <p:tag name="KSO_WM_BEAUTIFY_FLAG" val="#wm#"/>
  <p:tag name="KSO_WM_UNIT_ISCONTENTSTITLE" val="0"/>
  <p:tag name="KSO_WM_UNIT_ISNUMDGMTITLE" val="0"/>
  <p:tag name="KSO_WM_UNIT_NOCLEAR" val="0"/>
  <p:tag name="KSO_WM_UNIT_VALUE" val="20"/>
  <p:tag name="KSO_WM_UNIT_TYPE" val="a"/>
  <p:tag name="KSO_WM_UNIT_INDEX" val="1"/>
  <p:tag name="KSO_WM_UNIT_PRESET_TEXT" val="单击此处添加标题"/>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33105_8*f*1"/>
  <p:tag name="KSO_WM_TEMPLATE_CATEGORY" val="custom"/>
  <p:tag name="KSO_WM_TEMPLATE_INDEX" val="20233105"/>
  <p:tag name="KSO_WM_UNIT_LAYERLEVEL" val="1"/>
  <p:tag name="KSO_WM_TAG_VERSION" val="3.0"/>
  <p:tag name="KSO_WM_BEAUTIFY_FLAG" val="#wm#"/>
  <p:tag name="KSO_WM_UNIT_SUBTYPE" val="a"/>
  <p:tag name="KSO_WM_UNIT_NOCLEAR" val="0"/>
  <p:tag name="KSO_WM_UNIT_VALUE" val="330"/>
  <p:tag name="KSO_WM_UNIT_TYPE" val="f"/>
  <p:tag name="KSO_WM_UNIT_INDEX" val="1"/>
  <p:tag name="KSO_WM_UNIT_PRESET_TEXT" val="单击此处添加文本"/>
</p:tagLst>
</file>

<file path=ppt/tags/tag108.xml><?xml version="1.0" encoding="utf-8"?>
<p:tagLst xmlns:a="http://schemas.openxmlformats.org/drawingml/2006/main" xmlns:r="http://schemas.openxmlformats.org/officeDocument/2006/relationships" xmlns:p="http://schemas.openxmlformats.org/presentationml/2006/main">
  <p:tag name="KSO_WM_SLIDE_ID" val="custom20233105_7"/>
  <p:tag name="KSO_WM_TEMPLATE_SUBCATEGORY" val="29"/>
  <p:tag name="KSO_WM_TEMPLATE_MASTER_TYPE" val="0"/>
  <p:tag name="KSO_WM_TEMPLATE_COLOR_TYPE" val="0"/>
  <p:tag name="KSO_WM_SLIDE_ITEM_CNT" val="0"/>
  <p:tag name="KSO_WM_SLIDE_INDEX" val="7"/>
  <p:tag name="KSO_WM_TAG_VERSION" val="3.0"/>
  <p:tag name="KSO_WM_BEAUTIFY_FLAG" val="#wm#"/>
  <p:tag name="KSO_WM_TEMPLATE_CATEGORY" val="custom"/>
  <p:tag name="KSO_WM_TEMPLATE_INDEX" val="20233105"/>
  <p:tag name="KSO_WM_SLIDE_TYPE" val="sectionTitle"/>
  <p:tag name="KSO_WM_SLIDE_SUBTYPE" val="pureTxt"/>
  <p:tag name="KSO_WM_SLIDE_LAYOUT" val="a_e"/>
  <p:tag name="KSO_WM_SLIDE_LAYOUT_CNT" val="1_1"/>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33105_7*a*1"/>
  <p:tag name="KSO_WM_TEMPLATE_CATEGORY" val="custom"/>
  <p:tag name="KSO_WM_TEMPLATE_INDEX" val="20233105"/>
  <p:tag name="KSO_WM_UNIT_LAYERLEVEL" val="1"/>
  <p:tag name="KSO_WM_TAG_VERSION" val="3.0"/>
  <p:tag name="KSO_WM_BEAUTIFY_FLAG" val="#wm#"/>
  <p:tag name="KSO_WM_UNIT_ISCONTENTSTITLE" val="0"/>
  <p:tag name="KSO_WM_UNIT_ISNUMDGMTITLE" val="0"/>
  <p:tag name="KSO_WM_UNIT_NOCLEAR" val="0"/>
  <p:tag name="KSO_WM_UNIT_VALUE" val="14"/>
  <p:tag name="KSO_WM_UNIT_TYPE" val="a"/>
  <p:tag name="KSO_WM_UNIT_INDEX" val="1"/>
  <p:tag name="KSO_WM_UNIT_PRESET_TEXT" val="添加章节标题"/>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i*2"/>
  <p:tag name="KSO_WM_UNIT_LAYERLEVEL" val="1"/>
  <p:tag name="KSO_WM_TAG_VERSION" val="3.0"/>
  <p:tag name="KSO_WM_BEAUTIFY_FLAG" val="#wm#"/>
  <p:tag name="KSO_WM_UNIT_TYPE" val="i"/>
  <p:tag name="KSO_WM_UNIT_INDEX" val="2"/>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1"/>
  <p:tag name="KSO_WM_UNIT_DIAGRAM_ISNUMVISUAL" val="0"/>
  <p:tag name="KSO_WM_UNIT_DIAGRAM_ISREFERUNIT" val="0"/>
  <p:tag name="KSO_WM_UNIT_ID" val="custom20233105_7*e*1"/>
  <p:tag name="KSO_WM_TEMPLATE_CATEGORY" val="custom"/>
  <p:tag name="KSO_WM_TEMPLATE_INDEX" val="20233105"/>
  <p:tag name="KSO_WM_UNIT_LAYERLEVEL" val="1"/>
  <p:tag name="KSO_WM_TAG_VERSION" val="3.0"/>
  <p:tag name="KSO_WM_BEAUTIFY_FLAG" val="#wm#"/>
  <p:tag name="KSO_WM_UNIT_NOCLEAR" val="0"/>
  <p:tag name="KSO_WM_UNIT_VALUE" val="13"/>
  <p:tag name="KSO_WM_UNIT_TYPE" val="e"/>
  <p:tag name="KSO_WM_UNIT_INDEX" val="1"/>
  <p:tag name="KSO_WM_UNIT_PRESET_TEXT" val="01"/>
</p:tagLst>
</file>

<file path=ppt/tags/tag111.xml><?xml version="1.0" encoding="utf-8"?>
<p:tagLst xmlns:a="http://schemas.openxmlformats.org/drawingml/2006/main" xmlns:r="http://schemas.openxmlformats.org/officeDocument/2006/relationships" xmlns:p="http://schemas.openxmlformats.org/presentationml/2006/main">
  <p:tag name="KSO_WM_SLIDE_ID" val="custom20233105_8"/>
  <p:tag name="KSO_WM_TEMPLATE_SUBCATEGORY" val="29"/>
  <p:tag name="KSO_WM_TEMPLATE_MASTER_TYPE" val="0"/>
  <p:tag name="KSO_WM_TEMPLATE_COLOR_TYPE" val="0"/>
  <p:tag name="KSO_WM_SLIDE_ITEM_CNT" val="0"/>
  <p:tag name="KSO_WM_SLIDE_INDEX" val="8"/>
  <p:tag name="KSO_WM_TAG_VERSION" val="3.0"/>
  <p:tag name="KSO_WM_BEAUTIFY_FLAG" val="#wm#"/>
  <p:tag name="KSO_WM_TEMPLATE_CATEGORY" val="custom"/>
  <p:tag name="KSO_WM_TEMPLATE_INDEX" val="20233105"/>
  <p:tag name="KSO_WM_SLIDE_TYPE" val="text"/>
  <p:tag name="KSO_WM_SLIDE_SUBTYPE" val="pureTxt"/>
  <p:tag name="KSO_WM_SLIDE_SIZE" val="850*457"/>
  <p:tag name="KSO_WM_SLIDE_POSITION" val="54*28"/>
  <p:tag name="KSO_WM_SLIDE_LAYOUT" val="a_f"/>
  <p:tag name="KSO_WM_SLIDE_LAYOUT_CNT" val="1_1"/>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33105_8*a*1"/>
  <p:tag name="KSO_WM_TEMPLATE_CATEGORY" val="custom"/>
  <p:tag name="KSO_WM_TEMPLATE_INDEX" val="20233105"/>
  <p:tag name="KSO_WM_UNIT_LAYERLEVEL" val="1"/>
  <p:tag name="KSO_WM_TAG_VERSION" val="3.0"/>
  <p:tag name="KSO_WM_BEAUTIFY_FLAG" val="#wm#"/>
  <p:tag name="KSO_WM_UNIT_ISCONTENTSTITLE" val="0"/>
  <p:tag name="KSO_WM_UNIT_ISNUMDGMTITLE" val="0"/>
  <p:tag name="KSO_WM_UNIT_NOCLEAR" val="0"/>
  <p:tag name="KSO_WM_UNIT_VALUE" val="20"/>
  <p:tag name="KSO_WM_UNIT_TYPE" val="a"/>
  <p:tag name="KSO_WM_UNIT_INDEX" val="1"/>
  <p:tag name="KSO_WM_UNIT_PRESET_TEXT" val="单击此处添加标题"/>
</p:tagLst>
</file>

<file path=ppt/tags/tag113.xml><?xml version="1.0" encoding="utf-8"?>
<p:tagLst xmlns:a="http://schemas.openxmlformats.org/drawingml/2006/main" xmlns:r="http://schemas.openxmlformats.org/officeDocument/2006/relationships" xmlns:p="http://schemas.openxmlformats.org/presentationml/2006/main">
  <p:tag name="KSO_WM_SLIDE_ID" val="custom20233105_8"/>
  <p:tag name="KSO_WM_TEMPLATE_SUBCATEGORY" val="29"/>
  <p:tag name="KSO_WM_TEMPLATE_MASTER_TYPE" val="0"/>
  <p:tag name="KSO_WM_TEMPLATE_COLOR_TYPE" val="0"/>
  <p:tag name="KSO_WM_SLIDE_ITEM_CNT" val="0"/>
  <p:tag name="KSO_WM_SLIDE_INDEX" val="8"/>
  <p:tag name="KSO_WM_TAG_VERSION" val="3.0"/>
  <p:tag name="KSO_WM_BEAUTIFY_FLAG" val="#wm#"/>
  <p:tag name="KSO_WM_TEMPLATE_CATEGORY" val="custom"/>
  <p:tag name="KSO_WM_TEMPLATE_INDEX" val="20233105"/>
  <p:tag name="KSO_WM_SLIDE_TYPE" val="text"/>
  <p:tag name="KSO_WM_SLIDE_SUBTYPE" val="pureTxt"/>
  <p:tag name="KSO_WM_SLIDE_SIZE" val="850*457"/>
  <p:tag name="KSO_WM_SLIDE_POSITION" val="54*28"/>
  <p:tag name="KSO_WM_SLIDE_LAYOUT" val="a_f"/>
  <p:tag name="KSO_WM_SLIDE_LAYOUT_CNT" val="1_1"/>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33105_8*a*1"/>
  <p:tag name="KSO_WM_TEMPLATE_CATEGORY" val="custom"/>
  <p:tag name="KSO_WM_TEMPLATE_INDEX" val="20233105"/>
  <p:tag name="KSO_WM_UNIT_LAYERLEVEL" val="1"/>
  <p:tag name="KSO_WM_TAG_VERSION" val="3.0"/>
  <p:tag name="KSO_WM_BEAUTIFY_FLAG" val="#wm#"/>
  <p:tag name="KSO_WM_UNIT_ISCONTENTSTITLE" val="0"/>
  <p:tag name="KSO_WM_UNIT_ISNUMDGMTITLE" val="0"/>
  <p:tag name="KSO_WM_UNIT_NOCLEAR" val="0"/>
  <p:tag name="KSO_WM_UNIT_VALUE" val="20"/>
  <p:tag name="KSO_WM_UNIT_TYPE" val="a"/>
  <p:tag name="KSO_WM_UNIT_INDEX" val="1"/>
  <p:tag name="KSO_WM_UNIT_PRESET_TEXT" val="单击此处添加标题"/>
</p:tagLst>
</file>

<file path=ppt/tags/tag115.xml><?xml version="1.0" encoding="utf-8"?>
<p:tagLst xmlns:a="http://schemas.openxmlformats.org/drawingml/2006/main" xmlns:r="http://schemas.openxmlformats.org/officeDocument/2006/relationships" xmlns:p="http://schemas.openxmlformats.org/presentationml/2006/main">
  <p:tag name="KSO_WM_SLIDE_ID" val="custom20233105_8"/>
  <p:tag name="KSO_WM_TEMPLATE_SUBCATEGORY" val="29"/>
  <p:tag name="KSO_WM_TEMPLATE_MASTER_TYPE" val="0"/>
  <p:tag name="KSO_WM_TEMPLATE_COLOR_TYPE" val="0"/>
  <p:tag name="KSO_WM_SLIDE_ITEM_CNT" val="0"/>
  <p:tag name="KSO_WM_SLIDE_INDEX" val="8"/>
  <p:tag name="KSO_WM_TAG_VERSION" val="3.0"/>
  <p:tag name="KSO_WM_BEAUTIFY_FLAG" val="#wm#"/>
  <p:tag name="KSO_WM_TEMPLATE_CATEGORY" val="custom"/>
  <p:tag name="KSO_WM_TEMPLATE_INDEX" val="20233105"/>
  <p:tag name="KSO_WM_SLIDE_TYPE" val="text"/>
  <p:tag name="KSO_WM_SLIDE_SUBTYPE" val="pureTxt"/>
  <p:tag name="KSO_WM_SLIDE_SIZE" val="850*457"/>
  <p:tag name="KSO_WM_SLIDE_POSITION" val="54*28"/>
  <p:tag name="KSO_WM_SLIDE_LAYOUT" val="a_f"/>
  <p:tag name="KSO_WM_SLIDE_LAYOUT_CNT" val="1_1"/>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33105_8*a*1"/>
  <p:tag name="KSO_WM_TEMPLATE_CATEGORY" val="custom"/>
  <p:tag name="KSO_WM_TEMPLATE_INDEX" val="20233105"/>
  <p:tag name="KSO_WM_UNIT_LAYERLEVEL" val="1"/>
  <p:tag name="KSO_WM_TAG_VERSION" val="3.0"/>
  <p:tag name="KSO_WM_BEAUTIFY_FLAG" val="#wm#"/>
  <p:tag name="KSO_WM_UNIT_ISCONTENTSTITLE" val="0"/>
  <p:tag name="KSO_WM_UNIT_ISNUMDGMTITLE" val="0"/>
  <p:tag name="KSO_WM_UNIT_NOCLEAR" val="0"/>
  <p:tag name="KSO_WM_UNIT_VALUE" val="20"/>
  <p:tag name="KSO_WM_UNIT_TYPE" val="a"/>
  <p:tag name="KSO_WM_UNIT_INDEX" val="1"/>
  <p:tag name="KSO_WM_UNIT_PRESET_TEXT" val="单击此处添加标题"/>
</p:tagLst>
</file>

<file path=ppt/tags/tag117.xml><?xml version="1.0" encoding="utf-8"?>
<p:tagLst xmlns:a="http://schemas.openxmlformats.org/drawingml/2006/main" xmlns:r="http://schemas.openxmlformats.org/officeDocument/2006/relationships" xmlns:p="http://schemas.openxmlformats.org/presentationml/2006/main">
  <p:tag name="KSO_WM_SLIDE_ID" val="custom20233105_8"/>
  <p:tag name="KSO_WM_TEMPLATE_SUBCATEGORY" val="29"/>
  <p:tag name="KSO_WM_TEMPLATE_MASTER_TYPE" val="0"/>
  <p:tag name="KSO_WM_TEMPLATE_COLOR_TYPE" val="0"/>
  <p:tag name="KSO_WM_SLIDE_ITEM_CNT" val="0"/>
  <p:tag name="KSO_WM_SLIDE_INDEX" val="8"/>
  <p:tag name="KSO_WM_TAG_VERSION" val="3.0"/>
  <p:tag name="KSO_WM_BEAUTIFY_FLAG" val="#wm#"/>
  <p:tag name="KSO_WM_TEMPLATE_CATEGORY" val="custom"/>
  <p:tag name="KSO_WM_TEMPLATE_INDEX" val="20233105"/>
  <p:tag name="KSO_WM_SLIDE_TYPE" val="text"/>
  <p:tag name="KSO_WM_SLIDE_SUBTYPE" val="pureTxt"/>
  <p:tag name="KSO_WM_SLIDE_SIZE" val="850*457"/>
  <p:tag name="KSO_WM_SLIDE_POSITION" val="54*28"/>
  <p:tag name="KSO_WM_SLIDE_LAYOUT" val="a_f"/>
  <p:tag name="KSO_WM_SLIDE_LAYOUT_CNT" val="1_1"/>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33105_8*a*1"/>
  <p:tag name="KSO_WM_TEMPLATE_CATEGORY" val="custom"/>
  <p:tag name="KSO_WM_TEMPLATE_INDEX" val="20233105"/>
  <p:tag name="KSO_WM_UNIT_LAYERLEVEL" val="1"/>
  <p:tag name="KSO_WM_TAG_VERSION" val="3.0"/>
  <p:tag name="KSO_WM_BEAUTIFY_FLAG" val="#wm#"/>
  <p:tag name="KSO_WM_UNIT_ISCONTENTSTITLE" val="0"/>
  <p:tag name="KSO_WM_UNIT_ISNUMDGMTITLE" val="0"/>
  <p:tag name="KSO_WM_UNIT_NOCLEAR" val="0"/>
  <p:tag name="KSO_WM_UNIT_VALUE" val="20"/>
  <p:tag name="KSO_WM_UNIT_TYPE" val="a"/>
  <p:tag name="KSO_WM_UNIT_INDEX" val="1"/>
  <p:tag name="KSO_WM_UNIT_PRESET_TEXT" val="单击此处添加标题"/>
</p:tagLst>
</file>

<file path=ppt/tags/tag11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33105"/>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i*3"/>
  <p:tag name="KSO_WM_UNIT_LAYERLEVEL" val="1"/>
  <p:tag name="KSO_WM_TAG_VERSION" val="3.0"/>
  <p:tag name="KSO_WM_BEAUTIFY_FLAG" val="#wm#"/>
  <p:tag name="KSO_WM_UNIT_TYPE" val="i"/>
  <p:tag name="KSO_WM_UNIT_INDEX" val="3"/>
</p:tagLst>
</file>

<file path=ppt/tags/tag12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33105"/>
</p:tagLst>
</file>

<file path=ppt/tags/tag121.xml><?xml version="1.0" encoding="utf-8"?>
<p:tagLst xmlns:a="http://schemas.openxmlformats.org/drawingml/2006/main" xmlns:r="http://schemas.openxmlformats.org/officeDocument/2006/relationships" xmlns:p="http://schemas.openxmlformats.org/presentationml/2006/main">
  <p:tag name="KSO_WM_SLIDE_ID" val="custom20233105_7"/>
  <p:tag name="KSO_WM_TEMPLATE_SUBCATEGORY" val="29"/>
  <p:tag name="KSO_WM_TEMPLATE_MASTER_TYPE" val="0"/>
  <p:tag name="KSO_WM_TEMPLATE_COLOR_TYPE" val="0"/>
  <p:tag name="KSO_WM_SLIDE_ITEM_CNT" val="0"/>
  <p:tag name="KSO_WM_SLIDE_INDEX" val="7"/>
  <p:tag name="KSO_WM_TAG_VERSION" val="3.0"/>
  <p:tag name="KSO_WM_BEAUTIFY_FLAG" val="#wm#"/>
  <p:tag name="KSO_WM_TEMPLATE_CATEGORY" val="custom"/>
  <p:tag name="KSO_WM_TEMPLATE_INDEX" val="20233105"/>
  <p:tag name="KSO_WM_SLIDE_TYPE" val="sectionTitle"/>
  <p:tag name="KSO_WM_SLIDE_SUBTYPE" val="pureTxt"/>
  <p:tag name="KSO_WM_SLIDE_LAYOUT" val="a_e"/>
  <p:tag name="KSO_WM_SLIDE_LAYOUT_CNT" val="1_1"/>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33105_7*a*1"/>
  <p:tag name="KSO_WM_TEMPLATE_CATEGORY" val="custom"/>
  <p:tag name="KSO_WM_TEMPLATE_INDEX" val="20233105"/>
  <p:tag name="KSO_WM_UNIT_LAYERLEVEL" val="1"/>
  <p:tag name="KSO_WM_TAG_VERSION" val="3.0"/>
  <p:tag name="KSO_WM_BEAUTIFY_FLAG" val="#wm#"/>
  <p:tag name="KSO_WM_UNIT_ISCONTENTSTITLE" val="0"/>
  <p:tag name="KSO_WM_UNIT_ISNUMDGMTITLE" val="0"/>
  <p:tag name="KSO_WM_UNIT_NOCLEAR" val="0"/>
  <p:tag name="KSO_WM_UNIT_VALUE" val="14"/>
  <p:tag name="KSO_WM_UNIT_TYPE" val="a"/>
  <p:tag name="KSO_WM_UNIT_INDEX" val="1"/>
  <p:tag name="KSO_WM_UNIT_PRESET_TEXT" val="添加章节标题"/>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1"/>
  <p:tag name="KSO_WM_UNIT_DIAGRAM_ISNUMVISUAL" val="0"/>
  <p:tag name="KSO_WM_UNIT_DIAGRAM_ISREFERUNIT" val="0"/>
  <p:tag name="KSO_WM_UNIT_ID" val="custom20233105_7*e*1"/>
  <p:tag name="KSO_WM_TEMPLATE_CATEGORY" val="custom"/>
  <p:tag name="KSO_WM_TEMPLATE_INDEX" val="20233105"/>
  <p:tag name="KSO_WM_UNIT_LAYERLEVEL" val="1"/>
  <p:tag name="KSO_WM_TAG_VERSION" val="3.0"/>
  <p:tag name="KSO_WM_BEAUTIFY_FLAG" val="#wm#"/>
  <p:tag name="KSO_WM_UNIT_NOCLEAR" val="0"/>
  <p:tag name="KSO_WM_UNIT_VALUE" val="13"/>
  <p:tag name="KSO_WM_UNIT_TYPE" val="e"/>
  <p:tag name="KSO_WM_UNIT_INDEX" val="1"/>
  <p:tag name="KSO_WM_UNIT_PRESET_TEXT" val="01"/>
</p:tagLst>
</file>

<file path=ppt/tags/tag124.xml><?xml version="1.0" encoding="utf-8"?>
<p:tagLst xmlns:a="http://schemas.openxmlformats.org/drawingml/2006/main" xmlns:r="http://schemas.openxmlformats.org/officeDocument/2006/relationships" xmlns:p="http://schemas.openxmlformats.org/presentationml/2006/main">
  <p:tag name="KSO_WM_SLIDE_ID" val="custom20233105_8"/>
  <p:tag name="KSO_WM_TEMPLATE_SUBCATEGORY" val="29"/>
  <p:tag name="KSO_WM_TEMPLATE_MASTER_TYPE" val="0"/>
  <p:tag name="KSO_WM_TEMPLATE_COLOR_TYPE" val="0"/>
  <p:tag name="KSO_WM_SLIDE_ITEM_CNT" val="0"/>
  <p:tag name="KSO_WM_SLIDE_INDEX" val="8"/>
  <p:tag name="KSO_WM_TAG_VERSION" val="3.0"/>
  <p:tag name="KSO_WM_BEAUTIFY_FLAG" val="#wm#"/>
  <p:tag name="KSO_WM_TEMPLATE_CATEGORY" val="custom"/>
  <p:tag name="KSO_WM_TEMPLATE_INDEX" val="20233105"/>
  <p:tag name="KSO_WM_SLIDE_TYPE" val="text"/>
  <p:tag name="KSO_WM_SLIDE_SUBTYPE" val="pureTxt"/>
  <p:tag name="KSO_WM_SLIDE_SIZE" val="850*457"/>
  <p:tag name="KSO_WM_SLIDE_POSITION" val="54*28"/>
  <p:tag name="KSO_WM_SLIDE_LAYOUT" val="a_f"/>
  <p:tag name="KSO_WM_SLIDE_LAYOUT_CNT" val="1_1"/>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33105_8*a*1"/>
  <p:tag name="KSO_WM_TEMPLATE_CATEGORY" val="custom"/>
  <p:tag name="KSO_WM_TEMPLATE_INDEX" val="20233105"/>
  <p:tag name="KSO_WM_UNIT_LAYERLEVEL" val="1"/>
  <p:tag name="KSO_WM_TAG_VERSION" val="3.0"/>
  <p:tag name="KSO_WM_BEAUTIFY_FLAG" val="#wm#"/>
  <p:tag name="KSO_WM_UNIT_ISCONTENTSTITLE" val="0"/>
  <p:tag name="KSO_WM_UNIT_ISNUMDGMTITLE" val="0"/>
  <p:tag name="KSO_WM_UNIT_NOCLEAR" val="0"/>
  <p:tag name="KSO_WM_UNIT_VALUE" val="20"/>
  <p:tag name="KSO_WM_UNIT_TYPE" val="a"/>
  <p:tag name="KSO_WM_UNIT_INDEX" val="1"/>
  <p:tag name="KSO_WM_UNIT_PRESET_TEXT" val="单击此处添加标题"/>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33105_8*f*1"/>
  <p:tag name="KSO_WM_TEMPLATE_CATEGORY" val="custom"/>
  <p:tag name="KSO_WM_TEMPLATE_INDEX" val="20233105"/>
  <p:tag name="KSO_WM_UNIT_LAYERLEVEL" val="1"/>
  <p:tag name="KSO_WM_TAG_VERSION" val="3.0"/>
  <p:tag name="KSO_WM_BEAUTIFY_FLAG" val="#wm#"/>
  <p:tag name="KSO_WM_UNIT_SUBTYPE" val="a"/>
  <p:tag name="KSO_WM_UNIT_NOCLEAR" val="0"/>
  <p:tag name="KSO_WM_UNIT_VALUE" val="330"/>
  <p:tag name="KSO_WM_UNIT_TYPE" val="f"/>
  <p:tag name="KSO_WM_UNIT_INDEX" val="1"/>
  <p:tag name="KSO_WM_UNIT_PRESET_TEXT" val="单击此处添加文本"/>
</p:tagLst>
</file>

<file path=ppt/tags/tag12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33105"/>
</p:tagLst>
</file>

<file path=ppt/tags/tag12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33105"/>
</p:tagLst>
</file>

<file path=ppt/tags/tag12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33105"/>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i*4"/>
  <p:tag name="KSO_WM_UNIT_LAYERLEVEL" val="1"/>
  <p:tag name="KSO_WM_TAG_VERSION" val="3.0"/>
  <p:tag name="KSO_WM_BEAUTIFY_FLAG" val="#wm#"/>
  <p:tag name="KSO_WM_UNIT_TYPE" val="i"/>
  <p:tag name="KSO_WM_UNIT_INDEX" val="4"/>
</p:tagLst>
</file>

<file path=ppt/tags/tag13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33105"/>
</p:tagLst>
</file>

<file path=ppt/tags/tag13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33105"/>
</p:tagLst>
</file>

<file path=ppt/tags/tag13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33105"/>
</p:tagLst>
</file>

<file path=ppt/tags/tag13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33105"/>
</p:tagLst>
</file>

<file path=ppt/tags/tag13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33105"/>
</p:tagLst>
</file>

<file path=ppt/tags/tag135.xml><?xml version="1.0" encoding="utf-8"?>
<p:tagLst xmlns:a="http://schemas.openxmlformats.org/drawingml/2006/main" xmlns:r="http://schemas.openxmlformats.org/officeDocument/2006/relationships" xmlns:p="http://schemas.openxmlformats.org/presentationml/2006/main">
  <p:tag name="KSO_WM_SLIDE_ID" val="custom20233105_9"/>
  <p:tag name="KSO_WM_TEMPLATE_SUBCATEGORY" val="29"/>
  <p:tag name="KSO_WM_TEMPLATE_MASTER_TYPE" val="0"/>
  <p:tag name="KSO_WM_TEMPLATE_COLOR_TYPE" val="0"/>
  <p:tag name="KSO_WM_SLIDE_ITEM_CNT" val="0"/>
  <p:tag name="KSO_WM_SLIDE_INDEX" val="9"/>
  <p:tag name="KSO_WM_TAG_VERSION" val="3.0"/>
  <p:tag name="KSO_WM_BEAUTIFY_FLAG" val="#wm#"/>
  <p:tag name="KSO_WM_TEMPLATE_CATEGORY" val="custom"/>
  <p:tag name="KSO_WM_TEMPLATE_INDEX" val="20233105"/>
  <p:tag name="KSO_WM_SLIDE_TYPE" val="endPage"/>
  <p:tag name="KSO_WM_SLIDE_SUBTYPE" val="pureTxt"/>
  <p:tag name="KSO_WM_SLIDE_LAYOUT" val="a_f"/>
  <p:tag name="KSO_WM_SLIDE_LAYOUT_CNT" val="1_1"/>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33105_9*a*1"/>
  <p:tag name="KSO_WM_TEMPLATE_CATEGORY" val="custom"/>
  <p:tag name="KSO_WM_TEMPLATE_INDEX" val="20233105"/>
  <p:tag name="KSO_WM_UNIT_LAYERLEVEL" val="1"/>
  <p:tag name="KSO_WM_TAG_VERSION" val="3.0"/>
  <p:tag name="KSO_WM_BEAUTIFY_FLAG" val="#wm#"/>
  <p:tag name="KSO_WM_UNIT_ISCONTENTSTITLE" val="0"/>
  <p:tag name="KSO_WM_UNIT_ISNUMDGMTITLE" val="0"/>
  <p:tag name="KSO_WM_UNIT_NOCLEAR" val="1"/>
  <p:tag name="KSO_WM_UNIT_TYPE" val="a"/>
  <p:tag name="KSO_WM_UNIT_INDEX" val="1"/>
  <p:tag name="KSO_WM_UNIT_PRESET_TEXT" val="THANK YOU"/>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33105_9*f*4"/>
  <p:tag name="KSO_WM_TEMPLATE_CATEGORY" val="custom"/>
  <p:tag name="KSO_WM_TEMPLATE_INDEX" val="20233105"/>
  <p:tag name="KSO_WM_UNIT_LAYERLEVEL" val="1"/>
  <p:tag name="KSO_WM_TAG_VERSION" val="3.0"/>
  <p:tag name="KSO_WM_BEAUTIFY_FLAG" val="#wm#"/>
  <p:tag name="KSO_WM_UNIT_SUBTYPE" val="b"/>
  <p:tag name="KSO_WM_UNIT_NOCLEAR" val="0"/>
  <p:tag name="KSO_WM_UNIT_VALUE" val="8"/>
  <p:tag name="KSO_WM_UNIT_TYPE" val="f"/>
  <p:tag name="KSO_WM_UNIT_INDEX" val="4"/>
  <p:tag name="KSO_WM_UNIT_PRESET_TEXT" val="汇报人：WPS"/>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i*5"/>
  <p:tag name="KSO_WM_UNIT_LAYERLEVEL" val="1"/>
  <p:tag name="KSO_WM_TAG_VERSION" val="3.0"/>
  <p:tag name="KSO_WM_BEAUTIFY_FLAG" val="#wm#"/>
  <p:tag name="KSO_WM_UNIT_TYPE" val="i"/>
  <p:tag name="KSO_WM_UNIT_INDEX" val="5"/>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i*6"/>
  <p:tag name="KSO_WM_UNIT_LAYERLEVEL" val="1"/>
  <p:tag name="KSO_WM_TAG_VERSION" val="3.0"/>
  <p:tag name="KSO_WM_BEAUTIFY_FLAG" val="#wm#"/>
  <p:tag name="KSO_WM_UNIT_TYPE" val="i"/>
  <p:tag name="KSO_WM_UNIT_INDEX" val="6"/>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30"/>
  <p:tag name="KSO_WM_UNIT_TYPE" val="a"/>
  <p:tag name="KSO_WM_UNIT_INDEX" val="1"/>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i*1"/>
  <p:tag name="KSO_WM_UNIT_LAYERLEVEL" val="1"/>
  <p:tag name="KSO_WM_TAG_VERSION" val="3.0"/>
  <p:tag name="KSO_WM_BEAUTIFY_FLAG" val="#wm#"/>
  <p:tag name="KSO_WM_UNIT_TYPE" val="i"/>
  <p:tag name="KSO_WM_UNIT_INDEX" val="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f*1"/>
  <p:tag name="KSO_WM_UNIT_LAYERLEVEL" val="1"/>
  <p:tag name="KSO_WM_TAG_VERSION" val="3.0"/>
  <p:tag name="KSO_WM_BEAUTIFY_FLAG" val="#wm#"/>
  <p:tag name="KSO_WM_UNIT_SUBTYPE" val="b"/>
  <p:tag name="KSO_WM_UNIT_PRESET_TEXT" val="署名占位符"/>
  <p:tag name="KSO_WM_UNIT_NOCLEAR" val="0"/>
  <p:tag name="KSO_WM_UNIT_VALUE" val="8"/>
  <p:tag name="KSO_WM_UNIT_TYPE" val="f"/>
  <p:tag name="KSO_WM_UNIT_INDEX" val="1"/>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VALUE" val="330"/>
  <p:tag name="KSO_WM_UNIT_TYPE" val="f"/>
  <p:tag name="KSO_WM_UNIT_INDEX" val="1"/>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6"/>
  <p:tag name="KSO_WM_UNIT_TYPE" val="a"/>
  <p:tag name="KSO_WM_UNIT_INDEX" val="1"/>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i*1"/>
  <p:tag name="KSO_WM_UNIT_LAYERLEVEL" val="1"/>
  <p:tag name="KSO_WM_TAG_VERSION" val="3.0"/>
  <p:tag name="KSO_WM_BEAUTIFY_FLAG" val="#wm#"/>
  <p:tag name="KSO_WM_UNIT_TYPE" val="i"/>
  <p:tag name="KSO_WM_UNIT_INDEX" val="1"/>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i*2"/>
  <p:tag name="KSO_WM_UNIT_LAYERLEVEL" val="1"/>
  <p:tag name="KSO_WM_TAG_VERSION" val="3.0"/>
  <p:tag name="KSO_WM_BEAUTIFY_FLAG" val="#wm#"/>
  <p:tag name="KSO_WM_UNIT_TYPE" val="i"/>
  <p:tag name="KSO_WM_UNIT_INDEX" val="2"/>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i*3"/>
  <p:tag name="KSO_WM_UNIT_LAYERLEVEL" val="1"/>
  <p:tag name="KSO_WM_TAG_VERSION" val="3.0"/>
  <p:tag name="KSO_WM_BEAUTIFY_FLAG" val="#wm#"/>
  <p:tag name="KSO_WM_UNIT_TYPE" val="i"/>
  <p:tag name="KSO_WM_UNIT_INDEX" val="3"/>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a*1"/>
  <p:tag name="KSO_WM_UNIT_LAYERLEVEL" val="1"/>
  <p:tag name="KSO_WM_TAG_VERSION" val="3.0"/>
  <p:tag name="KSO_WM_BEAUTIFY_FLAG" val="#wm#"/>
  <p:tag name="KSO_WM_UNIT_ISCONTENTSTITLE" val="1"/>
  <p:tag name="KSO_WM_UNIT_ISNUMDGMTITLE" val="0"/>
  <p:tag name="KSO_WM_UNIT_PRESET_TEXT" val="标题"/>
  <p:tag name="KSO_WM_UNIT_NOCLEAR" val="0"/>
  <p:tag name="KSO_WM_UNIT_VALUE" val="3"/>
  <p:tag name="KSO_WM_UNIT_TYPE" val="a"/>
  <p:tag name="KSO_WM_UNIT_INDEX" val="1"/>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i*2"/>
  <p:tag name="KSO_WM_UNIT_LAYERLEVEL" val="1"/>
  <p:tag name="KSO_WM_TAG_VERSION" val="3.0"/>
  <p:tag name="KSO_WM_BEAUTIFY_FLAG" val="#wm#"/>
  <p:tag name="KSO_WM_UNIT_TYPE" val="i"/>
  <p:tag name="KSO_WM_UNIT_INDEX" val="2"/>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1"/>
  <p:tag name="KSO_WM_UNIT_LAYERLEVEL" val="1"/>
  <p:tag name="KSO_WM_TAG_VERSION" val="3.0"/>
  <p:tag name="KSO_WM_BEAUTIFY_FLAG" val="#wm#"/>
  <p:tag name="KSO_WM_UNIT_TYPE" val="i"/>
  <p:tag name="KSO_WM_UNIT_INDEX" val="1"/>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2"/>
  <p:tag name="KSO_WM_UNIT_LAYERLEVEL" val="1"/>
  <p:tag name="KSO_WM_TAG_VERSION" val="3.0"/>
  <p:tag name="KSO_WM_BEAUTIFY_FLAG" val="#wm#"/>
  <p:tag name="KSO_WM_UNIT_TYPE" val="i"/>
  <p:tag name="KSO_WM_UNIT_INDEX" val="2"/>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3"/>
  <p:tag name="KSO_WM_UNIT_LAYERLEVEL" val="1"/>
  <p:tag name="KSO_WM_TAG_VERSION" val="3.0"/>
  <p:tag name="KSO_WM_BEAUTIFY_FLAG" val="#wm#"/>
  <p:tag name="KSO_WM_UNIT_TYPE" val="i"/>
  <p:tag name="KSO_WM_UNIT_INDEX" val="3"/>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4"/>
  <p:tag name="KSO_WM_UNIT_LAYERLEVEL" val="1"/>
  <p:tag name="KSO_WM_TAG_VERSION" val="3.0"/>
  <p:tag name="KSO_WM_BEAUTIFY_FLAG" val="#wm#"/>
  <p:tag name="KSO_WM_UNIT_TYPE" val="i"/>
  <p:tag name="KSO_WM_UNIT_INDEX" val="4"/>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14"/>
  <p:tag name="KSO_WM_UNIT_TYPE" val="a"/>
  <p:tag name="KSO_WM_UNIT_INDEX" val="1"/>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1"/>
  <p:tag name="KSO_WM_UNIT_DIAGRAM_ISNUMVISUAL" val="0"/>
  <p:tag name="KSO_WM_UNIT_DIAGRAM_ISREFERUNIT" val="0"/>
  <p:tag name="KSO_WM_UNIT_ID" val="_4*e*1"/>
  <p:tag name="KSO_WM_UNIT_LAYERLEVEL" val="1"/>
  <p:tag name="KSO_WM_TAG_VERSION" val="3.0"/>
  <p:tag name="KSO_WM_BEAUTIFY_FLAG" val="#wm#"/>
  <p:tag name="KSO_WM_UNIT_PRESET_TEXT" val="节编号"/>
  <p:tag name="KSO_WM_UNIT_NOCLEAR" val="0"/>
  <p:tag name="KSO_WM_UNIT_VALUE" val="13"/>
  <p:tag name="KSO_WM_UNIT_TYPE" val="e"/>
  <p:tag name="KSO_WM_UNIT_INDEX" val="1"/>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i*3"/>
  <p:tag name="KSO_WM_UNIT_LAYERLEVEL" val="1"/>
  <p:tag name="KSO_WM_TAG_VERSION" val="3.0"/>
  <p:tag name="KSO_WM_BEAUTIFY_FLAG" val="#wm#"/>
  <p:tag name="KSO_WM_UNIT_TYPE" val="i"/>
  <p:tag name="KSO_WM_UNIT_INDEX" val="3"/>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TYPE" val="f"/>
  <p:tag name="KSO_WM_UNIT_INDEX" val="1"/>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f*2"/>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TYPE" val="f"/>
  <p:tag name="KSO_WM_UNIT_INDEX" val="2"/>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h_a*1_1"/>
  <p:tag name="KSO_WM_UNIT_LAYERLEVEL" val="1_1"/>
  <p:tag name="KSO_WM_TAG_VERSION" val="3.0"/>
  <p:tag name="KSO_WM_BEAUTIFY_FLAG" val="#wm#"/>
  <p:tag name="KSO_WM_UNIT_PRESET_TEXT" val="单击此处编辑母版文本样式"/>
  <p:tag name="KSO_WM_UNIT_NOCLEAR" val="0"/>
  <p:tag name="KSO_WM_UNIT_TYPE" val="h_a"/>
  <p:tag name="KSO_WM_UNIT_INDEX" val="1_1"/>
  <p:tag name="KSO_WM_UNIT_ISCONTENTSTITLE" val="0"/>
  <p:tag name="KSO_WM_UNIT_ISNUMDGMTITLE" val="0"/>
  <p:tag name="KSO_WM_UNIT_VALUE" val="19"/>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h_f*1_1"/>
  <p:tag name="KSO_WM_UNIT_LAYERLEVEL" val="1_1"/>
  <p:tag name="KSO_WM_TAG_VERSION" val="3.0"/>
  <p:tag name="KSO_WM_BEAUTIFY_FLAG" val="#wm#"/>
  <p:tag name="KSO_WM_UNIT_SUBTYPE" val="a"/>
  <p:tag name="KSO_WM_UNIT_PRESET_TEXT" val="单击此处编辑母版文本样式&#10;二级&#10;三级&#10;四级&#10;五级"/>
  <p:tag name="KSO_WM_UNIT_NOCLEAR" val="0"/>
  <p:tag name="KSO_WM_UNIT_VALUE" val="128"/>
  <p:tag name="KSO_WM_UNIT_TYPE" val="h_f"/>
  <p:tag name="KSO_WM_UNIT_INDEX" val="1_1"/>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TYPE" val="a"/>
  <p:tag name="KSO_WM_UNIT_INDEX" val="1"/>
  <p:tag name="KSO_WM_UNIT_VALUE" val="25"/>
  <p:tag name="KSO_WM_TEMPLATE_CATEGORY" val="custom"/>
  <p:tag name="KSO_WM_TEMPLATE_INDEX" val="20233105"/>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h_a*2_1"/>
  <p:tag name="KSO_WM_UNIT_LAYERLEVEL" val="1_1"/>
  <p:tag name="KSO_WM_TAG_VERSION" val="3.0"/>
  <p:tag name="KSO_WM_BEAUTIFY_FLAG" val="#wm#"/>
  <p:tag name="KSO_WM_UNIT_PRESET_TEXT" val="单击此处编辑母版文本样式"/>
  <p:tag name="KSO_WM_UNIT_NOCLEAR" val="0"/>
  <p:tag name="KSO_WM_UNIT_TYPE" val="h_a"/>
  <p:tag name="KSO_WM_UNIT_INDEX" val="2_1"/>
  <p:tag name="KSO_WM_UNIT_ISCONTENTSTITLE" val="0"/>
  <p:tag name="KSO_WM_UNIT_ISNUMDGMTITLE" val="0"/>
  <p:tag name="KSO_WM_UNIT_VALUE" val="19"/>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h_f*2_1"/>
  <p:tag name="KSO_WM_UNIT_LAYERLEVEL" val="1_1"/>
  <p:tag name="KSO_WM_TAG_VERSION" val="3.0"/>
  <p:tag name="KSO_WM_BEAUTIFY_FLAG" val="#wm#"/>
  <p:tag name="KSO_WM_UNIT_SUBTYPE" val="a"/>
  <p:tag name="KSO_WM_UNIT_PRESET_TEXT" val="单击此处编辑母版文本样式&#10;二级&#10;三级&#10;四级&#10;五级"/>
  <p:tag name="KSO_WM_UNIT_NOCLEAR" val="0"/>
  <p:tag name="KSO_WM_UNIT_VALUE" val="128"/>
  <p:tag name="KSO_WM_UNIT_TYPE" val="h_f"/>
  <p:tag name="KSO_WM_UNIT_INDEX" val="2_1"/>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TYPE" val="a"/>
  <p:tag name="KSO_WM_UNIT_INDEX" val="1"/>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f*1"/>
  <p:tag name="KSO_WM_UNIT_LAYERLEVEL" val="1"/>
  <p:tag name="KSO_WM_TAG_VERSION" val="1.0"/>
  <p:tag name="KSO_WM_BEAUTIFY_FLAG" val="#wm#"/>
  <p:tag name="KSO_WM_UNIT_SUBTYPE" val="a"/>
  <p:tag name="KSO_WM_UNIT_PRESET_TEXT" val="单击此处编辑母版文本样式&#10;第二级&#10;第三级&#10;第四级&#10;第五级"/>
  <p:tag name="KSO_WM_UNIT_NOCLEAR" val="0"/>
  <p:tag name="KSO_WM_UNIT_TYPE" val="f"/>
  <p:tag name="KSO_WM_UNIT_INDEX" val="1"/>
  <p:tag name="KSO_WM_TEMPLATE_CATEGORY" val="custom"/>
  <p:tag name="KSO_WM_TEMPLATE_INDEX" val="20233105"/>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VALUE" val="396"/>
  <p:tag name="KSO_WM_UNIT_TYPE" val="f"/>
  <p:tag name="KSO_WM_UNIT_INDEX" val="1"/>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b*1"/>
  <p:tag name="KSO_WM_UNIT_LAYERLEVEL" val="1"/>
  <p:tag name="KSO_WM_TAG_VERSION" val="3.0"/>
  <p:tag name="KSO_WM_BEAUTIFY_FLAG" val="#wm#"/>
  <p:tag name="KSO_WM_UNIT_ISCONTENTSTITLE" val="0"/>
  <p:tag name="KSO_WM_UNIT_ISNUMDGMTITLE" val="0"/>
  <p:tag name="KSO_WM_UNIT_PRESET_TEXT" val="单击此处编辑母版副标题样式"/>
  <p:tag name="KSO_WM_UNIT_NOCLEAR" val="0"/>
  <p:tag name="KSO_WM_UNIT_VALUE" val="40"/>
  <p:tag name="KSO_WM_UNIT_TYPE" val="b"/>
  <p:tag name="KSO_WM_UNIT_INDEX" val="1"/>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TYPE" val="a"/>
  <p:tag name="KSO_WM_UNIT_INDEX" val="1"/>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i*1"/>
  <p:tag name="KSO_WM_UNIT_LAYERLEVEL" val="1"/>
  <p:tag name="KSO_WM_TAG_VERSION" val="3.0"/>
  <p:tag name="KSO_WM_BEAUTIFY_FLAG" val="#wm#"/>
  <p:tag name="KSO_WM_UNIT_TYPE" val="i"/>
  <p:tag name="KSO_WM_UNIT_INDEX" val="1"/>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i*2"/>
  <p:tag name="KSO_WM_UNIT_LAYERLEVEL" val="1"/>
  <p:tag name="KSO_WM_TAG_VERSION" val="3.0"/>
  <p:tag name="KSO_WM_BEAUTIFY_FLAG" val="#wm#"/>
  <p:tag name="KSO_WM_UNIT_TYPE" val="i"/>
  <p:tag name="KSO_WM_UNIT_INDEX" val="2"/>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i*3"/>
  <p:tag name="KSO_WM_UNIT_LAYERLEVEL" val="1"/>
  <p:tag name="KSO_WM_TAG_VERSION" val="3.0"/>
  <p:tag name="KSO_WM_BEAUTIFY_FLAG" val="#wm#"/>
  <p:tag name="KSO_WM_UNIT_TYPE" val="i"/>
  <p:tag name="KSO_WM_UNIT_INDEX" val="3"/>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i*4"/>
  <p:tag name="KSO_WM_UNIT_LAYERLEVEL" val="1"/>
  <p:tag name="KSO_WM_TAG_VERSION" val="3.0"/>
  <p:tag name="KSO_WM_BEAUTIFY_FLAG" val="#wm#"/>
  <p:tag name="KSO_WM_UNIT_TYPE" val="i"/>
  <p:tag name="KSO_WM_UNIT_INDEX" val="4"/>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i*5"/>
  <p:tag name="KSO_WM_UNIT_LAYERLEVEL" val="1"/>
  <p:tag name="KSO_WM_TAG_VERSION" val="3.0"/>
  <p:tag name="KSO_WM_BEAUTIFY_FLAG" val="#wm#"/>
  <p:tag name="KSO_WM_UNIT_TYPE" val="i"/>
  <p:tag name="KSO_WM_UNIT_INDEX" val="5"/>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30"/>
  <p:tag name="KSO_WM_UNIT_TYPE" val="a"/>
  <p:tag name="KSO_WM_UNIT_INDEX" val="1"/>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 name="KSO_WM_UNIT_NOCLEAR" val="0"/>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f*1"/>
  <p:tag name="KSO_WM_UNIT_LAYERLEVEL" val="1"/>
  <p:tag name="KSO_WM_TAG_VERSION" val="3.0"/>
  <p:tag name="KSO_WM_BEAUTIFY_FLAG" val="#wm#"/>
  <p:tag name="KSO_WM_UNIT_SUBTYPE" val="b"/>
  <p:tag name="KSO_WM_UNIT_PRESET_TEXT" val="署名占位符"/>
  <p:tag name="KSO_WM_UNIT_NOCLEAR" val="0"/>
  <p:tag name="KSO_WM_UNIT_VALUE" val="8"/>
  <p:tag name="KSO_WM_UNIT_TYPE" val="f"/>
  <p:tag name="KSO_WM_UNIT_INDEX" val="1"/>
</p:tagLst>
</file>

<file path=ppt/tags/tag82.xml><?xml version="1.0" encoding="utf-8"?>
<p:tagLst xmlns:a="http://schemas.openxmlformats.org/drawingml/2006/main" xmlns:r="http://schemas.openxmlformats.org/officeDocument/2006/relationships" xmlns:p="http://schemas.openxmlformats.org/presentationml/2006/main">
  <p:tag name="KSO_WM_SLIDE_ID" val="custom20233105_1"/>
  <p:tag name="KSO_WM_TEMPLATE_SUBCATEGORY" val="29"/>
  <p:tag name="KSO_WM_TEMPLATE_MASTER_TYPE" val="0"/>
  <p:tag name="KSO_WM_TEMPLATE_COLOR_TYPE" val="0"/>
  <p:tag name="KSO_WM_SLIDE_ITEM_CNT" val="0"/>
  <p:tag name="KSO_WM_SLIDE_INDEX" val="1"/>
  <p:tag name="KSO_WM_TAG_VERSION" val="3.0"/>
  <p:tag name="KSO_WM_BEAUTIFY_FLAG" val="#wm#"/>
  <p:tag name="KSO_WM_TEMPLATE_CATEGORY" val="custom"/>
  <p:tag name="KSO_WM_TEMPLATE_INDEX" val="20233105"/>
  <p:tag name="KSO_WM_SLIDE_LAYOUT" val="a_f"/>
  <p:tag name="KSO_WM_SLIDE_LAYOUT_CNT" val="1_1"/>
  <p:tag name="KSO_WM_SLIDE_TYPE" val="title"/>
  <p:tag name="KSO_WM_SLIDE_SUBTYPE" val="pureTxt"/>
  <p:tag name="KSO_WM_TEMPLATE_THUMBS_INDEX" val="1、9"/>
</p:tagLst>
</file>

<file path=ppt/tags/tag8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33105_1*a*1"/>
  <p:tag name="KSO_WM_TEMPLATE_CATEGORY" val="custom"/>
  <p:tag name="KSO_WM_TEMPLATE_INDEX" val="20233105"/>
  <p:tag name="KSO_WM_UNIT_LAYERLEVEL" val="1"/>
  <p:tag name="KSO_WM_TAG_VERSION" val="3.0"/>
  <p:tag name="KSO_WM_BEAUTIFY_FLAG" val="#wm#"/>
  <p:tag name="KSO_WM_UNIT_PRESET_TEXT" val="单击此处添加文档标题内容"/>
</p:tagLst>
</file>

<file path=ppt/tags/tag84.xml><?xml version="1.0" encoding="utf-8"?>
<p:tagLst xmlns:a="http://schemas.openxmlformats.org/drawingml/2006/main" xmlns:r="http://schemas.openxmlformats.org/officeDocument/2006/relationships" xmlns:p="http://schemas.openxmlformats.org/presentationml/2006/main">
  <p:tag name="KSO_WM_UNIT_SUBTYPE" val="b"/>
  <p:tag name="KSO_WM_UNIT_NOCLEAR" val="0"/>
  <p:tag name="KSO_WM_UNIT_VALUE" val="8"/>
  <p:tag name="KSO_WM_UNIT_HIGHLIGHT" val="0"/>
  <p:tag name="KSO_WM_UNIT_COMPATIBLE" val="0"/>
  <p:tag name="KSO_WM_UNIT_DIAGRAM_ISNUMVISUAL" val="0"/>
  <p:tag name="KSO_WM_UNIT_DIAGRAM_ISREFERUNIT" val="0"/>
  <p:tag name="KSO_WM_UNIT_TYPE" val="f"/>
  <p:tag name="KSO_WM_UNIT_INDEX" val="4"/>
  <p:tag name="KSO_WM_UNIT_ID" val="custom20233105_1*f*4"/>
  <p:tag name="KSO_WM_TEMPLATE_CATEGORY" val="custom"/>
  <p:tag name="KSO_WM_TEMPLATE_INDEX" val="20233105"/>
  <p:tag name="KSO_WM_UNIT_LAYERLEVEL" val="1"/>
  <p:tag name="KSO_WM_TAG_VERSION" val="3.0"/>
  <p:tag name="KSO_WM_BEAUTIFY_FLAG" val="#wm#"/>
  <p:tag name="KSO_WM_UNIT_PRESET_TEXT" val="汇报人：WPS"/>
</p:tagLst>
</file>

<file path=ppt/tags/tag85.xml><?xml version="1.0" encoding="utf-8"?>
<p:tagLst xmlns:a="http://schemas.openxmlformats.org/drawingml/2006/main" xmlns:r="http://schemas.openxmlformats.org/officeDocument/2006/relationships" xmlns:p="http://schemas.openxmlformats.org/presentationml/2006/main">
  <p:tag name="KSO_WM_SLIDE_ID" val="custom20233105_4"/>
  <p:tag name="KSO_WM_TEMPLATE_SUBCATEGORY" val="29"/>
  <p:tag name="KSO_WM_TEMPLATE_MASTER_TYPE" val="0"/>
  <p:tag name="KSO_WM_TEMPLATE_COLOR_TYPE" val="0"/>
  <p:tag name="KSO_WM_SLIDE_ITEM_CNT" val="4"/>
  <p:tag name="KSO_WM_SLIDE_INDEX" val="4"/>
  <p:tag name="KSO_WM_TAG_VERSION" val="3.0"/>
  <p:tag name="KSO_WM_BEAUTIFY_FLAG" val="#wm#"/>
  <p:tag name="KSO_WM_TEMPLATE_CATEGORY" val="custom"/>
  <p:tag name="KSO_WM_TEMPLATE_INDEX" val="20233105"/>
  <p:tag name="KSO_WM_SLIDE_TYPE" val="contents"/>
  <p:tag name="KSO_WM_SLIDE_SUBTYPE" val="diag"/>
  <p:tag name="KSO_WM_DIAGRAM_GROUP_CODE" val="l1-1"/>
  <p:tag name="KSO_WM_SLIDE_DIAGTYPE" val="l"/>
  <p:tag name="KSO_WM_SLIDE_LAYOUT" val="a_l"/>
  <p:tag name="KSO_WM_SLIDE_LAYOUT_CNT" val="1_1"/>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33105_4*a*1"/>
  <p:tag name="KSO_WM_TEMPLATE_CATEGORY" val="custom"/>
  <p:tag name="KSO_WM_TEMPLATE_INDEX" val="20233105"/>
  <p:tag name="KSO_WM_UNIT_LAYERLEVEL" val="1"/>
  <p:tag name="KSO_WM_TAG_VERSION" val="3.0"/>
  <p:tag name="KSO_WM_BEAUTIFY_FLAG" val="#wm#"/>
  <p:tag name="KSO_WM_UNIT_ISCONTENTSTITLE" val="1"/>
  <p:tag name="KSO_WM_UNIT_ISNUMDGMTITLE" val="0"/>
  <p:tag name="KSO_WM_UNIT_NOCLEAR" val="0"/>
  <p:tag name="KSO_WM_UNIT_VALUE" val="4"/>
  <p:tag name="KSO_WM_DIAGRAM_GROUP_CODE" val="l1-1"/>
  <p:tag name="KSO_WM_UNIT_TYPE" val="a"/>
  <p:tag name="KSO_WM_UNIT_INDEX" val="1"/>
  <p:tag name="KSO_WM_UNIT_PRESET_TEXT" val="目录"/>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33105_4*l_h_a*1_1_1"/>
  <p:tag name="KSO_WM_TEMPLATE_CATEGORY" val="custom"/>
  <p:tag name="KSO_WM_TEMPLATE_INDEX" val="20233105"/>
  <p:tag name="KSO_WM_UNIT_LAYERLEVEL" val="1_1_1"/>
  <p:tag name="KSO_WM_TAG_VERSION" val="3.0"/>
  <p:tag name="KSO_WM_BEAUTIFY_FLAG" val="#wm#"/>
  <p:tag name="KSO_WM_UNIT_ISCONTENTSTITLE" val="0"/>
  <p:tag name="KSO_WM_UNIT_ISNUMDGMTITLE" val="0"/>
  <p:tag name="KSO_WM_UNIT_NOCLEAR" val="0"/>
  <p:tag name="KSO_WM_DIAGRAM_GROUP_CODE" val="l1-1"/>
  <p:tag name="KSO_WM_UNIT_TYPE" val="l_h_a"/>
  <p:tag name="KSO_WM_UNIT_INDEX" val="1_1_1"/>
  <p:tag name="KSO_WM_DIAGRAM_VERSION" val="3"/>
  <p:tag name="KSO_WM_DIAGRAM_COLOR_TRICK" val="1"/>
  <p:tag name="KSO_WM_DIAGRAM_COLOR_TEXT_CAN_REMOVE" val="n"/>
  <p:tag name="KSO_WM_DIAGRAM_MAX_ITEMCNT" val="6"/>
  <p:tag name="KSO_WM_DIAGRAM_MIN_ITEMCNT" val="2"/>
  <p:tag name="KSO_WM_DIAGRAM_VIRTUALLY_FRAME" val="{&quot;height&quot;:435.0477294921875,&quot;left&quot;:493.6955180683286,&quot;top&quot;:51.82613525390625,&quot;width&quot;:403.21502685546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目录项标题"/>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33105_4*l_h_i*1_3_1"/>
  <p:tag name="KSO_WM_TEMPLATE_CATEGORY" val="custom"/>
  <p:tag name="KSO_WM_TEMPLATE_INDEX" val="20233105"/>
  <p:tag name="KSO_WM_UNIT_LAYERLEVEL" val="1_1_1"/>
  <p:tag name="KSO_WM_TAG_VERSION" val="3.0"/>
  <p:tag name="KSO_WM_BEAUTIFY_FLAG" val="#wm#"/>
  <p:tag name="KSO_WM_DIAGRAM_GROUP_CODE" val="l1-1"/>
  <p:tag name="KSO_WM_UNIT_SUBTYPE" val="d"/>
  <p:tag name="KSO_WM_UNIT_TYPE" val="l_h_i"/>
  <p:tag name="KSO_WM_UNIT_INDEX" val="1_3_1"/>
  <p:tag name="KSO_WM_DIAGRAM_VERSION" val="3"/>
  <p:tag name="KSO_WM_DIAGRAM_COLOR_TRICK" val="1"/>
  <p:tag name="KSO_WM_DIAGRAM_COLOR_TEXT_CAN_REMOVE" val="n"/>
  <p:tag name="KSO_WM_DIAGRAM_MAX_ITEMCNT" val="6"/>
  <p:tag name="KSO_WM_DIAGRAM_MIN_ITEMCNT" val="2"/>
  <p:tag name="KSO_WM_DIAGRAM_VIRTUALLY_FRAME" val="{&quot;height&quot;:435.0477294921875,&quot;left&quot;:493.6955180683286,&quot;top&quot;:51.82613525390625,&quot;width&quot;:403.2150268554687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33105_4*l_h_i*1_3_2"/>
  <p:tag name="KSO_WM_TEMPLATE_CATEGORY" val="custom"/>
  <p:tag name="KSO_WM_TEMPLATE_INDEX" val="20233105"/>
  <p:tag name="KSO_WM_UNIT_LAYERLEVEL" val="1_1_1"/>
  <p:tag name="KSO_WM_TAG_VERSION" val="3.0"/>
  <p:tag name="KSO_WM_BEAUTIFY_FLAG" val="#wm#"/>
  <p:tag name="KSO_WM_DIAGRAM_GROUP_CODE" val="l1-1"/>
  <p:tag name="KSO_WM_UNIT_TYPE" val="l_h_i"/>
  <p:tag name="KSO_WM_UNIT_INDEX" val="1_3_2"/>
  <p:tag name="KSO_WM_DIAGRAM_VERSION" val="3"/>
  <p:tag name="KSO_WM_DIAGRAM_COLOR_TRICK" val="1"/>
  <p:tag name="KSO_WM_DIAGRAM_COLOR_TEXT_CAN_REMOVE" val="n"/>
  <p:tag name="KSO_WM_DIAGRAM_MAX_ITEMCNT" val="6"/>
  <p:tag name="KSO_WM_DIAGRAM_MIN_ITEMCNT" val="2"/>
  <p:tag name="KSO_WM_DIAGRAM_VIRTUALLY_FRAME" val="{&quot;height&quot;:435.0477294921875,&quot;left&quot;:493.6955180683286,&quot;top&quot;:51.82613525390625,&quot;width&quot;:403.21502685546875}"/>
  <p:tag name="KSO_WM_DIAGRAM_COLOR_MATCH_VALUE" val="{&quot;shape&quot;:{&quot;fill&quot;:{&quot;solid&quot;:{&quot;brightness&quot;:0,&quot;colorType&quot;:1,&quot;foreColorIndex&quot;:5,&quot;transparency&quot;:0.8999999761581421},&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33105_4*l_h_i*1_1_2"/>
  <p:tag name="KSO_WM_TEMPLATE_CATEGORY" val="custom"/>
  <p:tag name="KSO_WM_TEMPLATE_INDEX" val="20233105"/>
  <p:tag name="KSO_WM_UNIT_LAYERLEVEL" val="1_1_1"/>
  <p:tag name="KSO_WM_TAG_VERSION" val="3.0"/>
  <p:tag name="KSO_WM_BEAUTIFY_FLAG" val="#wm#"/>
  <p:tag name="KSO_WM_DIAGRAM_GROUP_CODE" val="l1-1"/>
  <p:tag name="KSO_WM_UNIT_TYPE" val="l_h_i"/>
  <p:tag name="KSO_WM_UNIT_INDEX" val="1_1_2"/>
  <p:tag name="KSO_WM_DIAGRAM_VERSION" val="3"/>
  <p:tag name="KSO_WM_DIAGRAM_COLOR_TRICK" val="1"/>
  <p:tag name="KSO_WM_DIAGRAM_COLOR_TEXT_CAN_REMOVE" val="n"/>
  <p:tag name="KSO_WM_DIAGRAM_MAX_ITEMCNT" val="6"/>
  <p:tag name="KSO_WM_DIAGRAM_MIN_ITEMCNT" val="2"/>
  <p:tag name="KSO_WM_DIAGRAM_VIRTUALLY_FRAME" val="{&quot;height&quot;:435.0477294921875,&quot;left&quot;:493.6955180683286,&quot;top&quot;:51.82613525390625,&quot;width&quot;:403.21502685546875}"/>
  <p:tag name="KSO_WM_DIAGRAM_COLOR_MATCH_VALUE" val="{&quot;shape&quot;:{&quot;fill&quot;:{&quot;solid&quot;:{&quot;brightness&quot;:0,&quot;colorType&quot;:1,&quot;foreColorIndex&quot;:5,&quot;transparency&quot;:0.8999999761581421},&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33105_4*l_h_i*1_2_2"/>
  <p:tag name="KSO_WM_TEMPLATE_CATEGORY" val="custom"/>
  <p:tag name="KSO_WM_TEMPLATE_INDEX" val="20233105"/>
  <p:tag name="KSO_WM_UNIT_LAYERLEVEL" val="1_1_1"/>
  <p:tag name="KSO_WM_TAG_VERSION" val="3.0"/>
  <p:tag name="KSO_WM_BEAUTIFY_FLAG" val="#wm#"/>
  <p:tag name="KSO_WM_DIAGRAM_GROUP_CODE" val="l1-1"/>
  <p:tag name="KSO_WM_UNIT_TYPE" val="l_h_i"/>
  <p:tag name="KSO_WM_UNIT_INDEX" val="1_2_2"/>
  <p:tag name="KSO_WM_DIAGRAM_VERSION" val="3"/>
  <p:tag name="KSO_WM_DIAGRAM_COLOR_TRICK" val="1"/>
  <p:tag name="KSO_WM_DIAGRAM_COLOR_TEXT_CAN_REMOVE" val="n"/>
  <p:tag name="KSO_WM_DIAGRAM_MAX_ITEMCNT" val="6"/>
  <p:tag name="KSO_WM_DIAGRAM_MIN_ITEMCNT" val="2"/>
  <p:tag name="KSO_WM_DIAGRAM_VIRTUALLY_FRAME" val="{&quot;height&quot;:435.0477294921875,&quot;left&quot;:493.6955180683286,&quot;top&quot;:51.82613525390625,&quot;width&quot;:403.21502685546875}"/>
  <p:tag name="KSO_WM_DIAGRAM_COLOR_MATCH_VALUE" val="{&quot;shape&quot;:{&quot;fill&quot;:{&quot;solid&quot;:{&quot;brightness&quot;:0,&quot;colorType&quot;:1,&quot;foreColorIndex&quot;:5,&quot;transparency&quot;:0.8999999761581421},&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33105_4*l_h_i*1_4_2"/>
  <p:tag name="KSO_WM_TEMPLATE_CATEGORY" val="custom"/>
  <p:tag name="KSO_WM_TEMPLATE_INDEX" val="20233105"/>
  <p:tag name="KSO_WM_UNIT_LAYERLEVEL" val="1_1_1"/>
  <p:tag name="KSO_WM_TAG_VERSION" val="3.0"/>
  <p:tag name="KSO_WM_BEAUTIFY_FLAG" val="#wm#"/>
  <p:tag name="KSO_WM_DIAGRAM_GROUP_CODE" val="l1-1"/>
  <p:tag name="KSO_WM_UNIT_TYPE" val="l_h_i"/>
  <p:tag name="KSO_WM_UNIT_INDEX" val="1_4_2"/>
  <p:tag name="KSO_WM_DIAGRAM_VERSION" val="3"/>
  <p:tag name="KSO_WM_DIAGRAM_COLOR_TRICK" val="1"/>
  <p:tag name="KSO_WM_DIAGRAM_COLOR_TEXT_CAN_REMOVE" val="n"/>
  <p:tag name="KSO_WM_DIAGRAM_MAX_ITEMCNT" val="6"/>
  <p:tag name="KSO_WM_DIAGRAM_MIN_ITEMCNT" val="2"/>
  <p:tag name="KSO_WM_DIAGRAM_VIRTUALLY_FRAME" val="{&quot;height&quot;:435.0477294921875,&quot;left&quot;:493.6955180683286,&quot;top&quot;:51.82613525390625,&quot;width&quot;:403.21502685546875}"/>
  <p:tag name="KSO_WM_DIAGRAM_COLOR_MATCH_VALUE" val="{&quot;shape&quot;:{&quot;fill&quot;:{&quot;solid&quot;:{&quot;brightness&quot;:0,&quot;colorType&quot;:1,&quot;foreColorIndex&quot;:5,&quot;transparency&quot;:0.8999999761581421},&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33105_4*l_h_i*1_1_1"/>
  <p:tag name="KSO_WM_TEMPLATE_CATEGORY" val="custom"/>
  <p:tag name="KSO_WM_TEMPLATE_INDEX" val="20233105"/>
  <p:tag name="KSO_WM_UNIT_LAYERLEVEL" val="1_1_1"/>
  <p:tag name="KSO_WM_TAG_VERSION" val="3.0"/>
  <p:tag name="KSO_WM_BEAUTIFY_FLAG" val="#wm#"/>
  <p:tag name="KSO_WM_DIAGRAM_GROUP_CODE" val="l1-1"/>
  <p:tag name="KSO_WM_UNIT_SUBTYPE" val="d"/>
  <p:tag name="KSO_WM_UNIT_TYPE" val="l_h_i"/>
  <p:tag name="KSO_WM_UNIT_INDEX" val="1_1_1"/>
  <p:tag name="KSO_WM_DIAGRAM_VERSION" val="3"/>
  <p:tag name="KSO_WM_DIAGRAM_COLOR_TRICK" val="1"/>
  <p:tag name="KSO_WM_DIAGRAM_COLOR_TEXT_CAN_REMOVE" val="n"/>
  <p:tag name="KSO_WM_DIAGRAM_MAX_ITEMCNT" val="6"/>
  <p:tag name="KSO_WM_DIAGRAM_MIN_ITEMCNT" val="2"/>
  <p:tag name="KSO_WM_DIAGRAM_VIRTUALLY_FRAME" val="{&quot;height&quot;:435.0477294921875,&quot;left&quot;:493.6955180683286,&quot;top&quot;:51.82613525390625,&quot;width&quot;:403.2150268554687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33105_4*l_h_i*1_2_1"/>
  <p:tag name="KSO_WM_TEMPLATE_CATEGORY" val="custom"/>
  <p:tag name="KSO_WM_TEMPLATE_INDEX" val="20233105"/>
  <p:tag name="KSO_WM_UNIT_LAYERLEVEL" val="1_1_1"/>
  <p:tag name="KSO_WM_TAG_VERSION" val="3.0"/>
  <p:tag name="KSO_WM_BEAUTIFY_FLAG" val="#wm#"/>
  <p:tag name="KSO_WM_DIAGRAM_GROUP_CODE" val="l1-1"/>
  <p:tag name="KSO_WM_UNIT_SUBTYPE" val="d"/>
  <p:tag name="KSO_WM_UNIT_TYPE" val="l_h_i"/>
  <p:tag name="KSO_WM_UNIT_INDEX" val="1_2_1"/>
  <p:tag name="KSO_WM_DIAGRAM_VERSION" val="3"/>
  <p:tag name="KSO_WM_DIAGRAM_COLOR_TRICK" val="1"/>
  <p:tag name="KSO_WM_DIAGRAM_COLOR_TEXT_CAN_REMOVE" val="n"/>
  <p:tag name="KSO_WM_DIAGRAM_MAX_ITEMCNT" val="6"/>
  <p:tag name="KSO_WM_DIAGRAM_MIN_ITEMCNT" val="2"/>
  <p:tag name="KSO_WM_DIAGRAM_VIRTUALLY_FRAME" val="{&quot;height&quot;:435.0477294921875,&quot;left&quot;:493.6955180683286,&quot;top&quot;:51.82613525390625,&quot;width&quot;:403.2150268554687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33105_4*l_h_i*1_4_1"/>
  <p:tag name="KSO_WM_TEMPLATE_CATEGORY" val="custom"/>
  <p:tag name="KSO_WM_TEMPLATE_INDEX" val="20233105"/>
  <p:tag name="KSO_WM_UNIT_LAYERLEVEL" val="1_1_1"/>
  <p:tag name="KSO_WM_TAG_VERSION" val="3.0"/>
  <p:tag name="KSO_WM_BEAUTIFY_FLAG" val="#wm#"/>
  <p:tag name="KSO_WM_DIAGRAM_GROUP_CODE" val="l1-1"/>
  <p:tag name="KSO_WM_UNIT_SUBTYPE" val="d"/>
  <p:tag name="KSO_WM_UNIT_TYPE" val="l_h_i"/>
  <p:tag name="KSO_WM_UNIT_INDEX" val="1_4_1"/>
  <p:tag name="KSO_WM_DIAGRAM_VERSION" val="3"/>
  <p:tag name="KSO_WM_DIAGRAM_COLOR_TRICK" val="1"/>
  <p:tag name="KSO_WM_DIAGRAM_COLOR_TEXT_CAN_REMOVE" val="n"/>
  <p:tag name="KSO_WM_DIAGRAM_MAX_ITEMCNT" val="6"/>
  <p:tag name="KSO_WM_DIAGRAM_MIN_ITEMCNT" val="2"/>
  <p:tag name="KSO_WM_DIAGRAM_VIRTUALLY_FRAME" val="{&quot;height&quot;:435.0477294921875,&quot;left&quot;:493.6955180683286,&quot;top&quot;:51.82613525390625,&quot;width&quot;:403.2150268554687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33105_4*l_h_a*1_2_1"/>
  <p:tag name="KSO_WM_TEMPLATE_CATEGORY" val="custom"/>
  <p:tag name="KSO_WM_TEMPLATE_INDEX" val="20233105"/>
  <p:tag name="KSO_WM_UNIT_LAYERLEVEL" val="1_1_1"/>
  <p:tag name="KSO_WM_TAG_VERSION" val="3.0"/>
  <p:tag name="KSO_WM_BEAUTIFY_FLAG" val="#wm#"/>
  <p:tag name="KSO_WM_UNIT_ISCONTENTSTITLE" val="0"/>
  <p:tag name="KSO_WM_UNIT_ISNUMDGMTITLE" val="0"/>
  <p:tag name="KSO_WM_UNIT_NOCLEAR" val="0"/>
  <p:tag name="KSO_WM_DIAGRAM_GROUP_CODE" val="l1-1"/>
  <p:tag name="KSO_WM_UNIT_TYPE" val="l_h_a"/>
  <p:tag name="KSO_WM_UNIT_INDEX" val="1_2_1"/>
  <p:tag name="KSO_WM_DIAGRAM_VERSION" val="3"/>
  <p:tag name="KSO_WM_DIAGRAM_COLOR_TRICK" val="1"/>
  <p:tag name="KSO_WM_DIAGRAM_COLOR_TEXT_CAN_REMOVE" val="n"/>
  <p:tag name="KSO_WM_DIAGRAM_MAX_ITEMCNT" val="6"/>
  <p:tag name="KSO_WM_DIAGRAM_MIN_ITEMCNT" val="2"/>
  <p:tag name="KSO_WM_DIAGRAM_VIRTUALLY_FRAME" val="{&quot;height&quot;:435.0477294921875,&quot;left&quot;:493.6955180683286,&quot;top&quot;:51.82613525390625,&quot;width&quot;:403.21502685546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目录项标题"/>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33105_4*l_h_a*1_3_1"/>
  <p:tag name="KSO_WM_TEMPLATE_CATEGORY" val="custom"/>
  <p:tag name="KSO_WM_TEMPLATE_INDEX" val="20233105"/>
  <p:tag name="KSO_WM_UNIT_LAYERLEVEL" val="1_1_1"/>
  <p:tag name="KSO_WM_TAG_VERSION" val="3.0"/>
  <p:tag name="KSO_WM_BEAUTIFY_FLAG" val="#wm#"/>
  <p:tag name="KSO_WM_UNIT_ISCONTENTSTITLE" val="0"/>
  <p:tag name="KSO_WM_UNIT_ISNUMDGMTITLE" val="0"/>
  <p:tag name="KSO_WM_UNIT_NOCLEAR" val="0"/>
  <p:tag name="KSO_WM_DIAGRAM_GROUP_CODE" val="l1-1"/>
  <p:tag name="KSO_WM_UNIT_TYPE" val="l_h_a"/>
  <p:tag name="KSO_WM_UNIT_INDEX" val="1_3_1"/>
  <p:tag name="KSO_WM_DIAGRAM_VERSION" val="3"/>
  <p:tag name="KSO_WM_DIAGRAM_COLOR_TRICK" val="1"/>
  <p:tag name="KSO_WM_DIAGRAM_COLOR_TEXT_CAN_REMOVE" val="n"/>
  <p:tag name="KSO_WM_DIAGRAM_MAX_ITEMCNT" val="6"/>
  <p:tag name="KSO_WM_DIAGRAM_MIN_ITEMCNT" val="2"/>
  <p:tag name="KSO_WM_DIAGRAM_VIRTUALLY_FRAME" val="{&quot;height&quot;:435.0477294921875,&quot;left&quot;:493.6955180683286,&quot;top&quot;:51.82613525390625,&quot;width&quot;:403.21502685546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目录项标题"/>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33105_4*l_h_a*1_4_1"/>
  <p:tag name="KSO_WM_TEMPLATE_CATEGORY" val="custom"/>
  <p:tag name="KSO_WM_TEMPLATE_INDEX" val="20233105"/>
  <p:tag name="KSO_WM_UNIT_LAYERLEVEL" val="1_1_1"/>
  <p:tag name="KSO_WM_TAG_VERSION" val="3.0"/>
  <p:tag name="KSO_WM_BEAUTIFY_FLAG" val="#wm#"/>
  <p:tag name="KSO_WM_UNIT_ISCONTENTSTITLE" val="0"/>
  <p:tag name="KSO_WM_UNIT_ISNUMDGMTITLE" val="0"/>
  <p:tag name="KSO_WM_UNIT_NOCLEAR" val="0"/>
  <p:tag name="KSO_WM_DIAGRAM_GROUP_CODE" val="l1-1"/>
  <p:tag name="KSO_WM_UNIT_TYPE" val="l_h_a"/>
  <p:tag name="KSO_WM_UNIT_INDEX" val="1_4_1"/>
  <p:tag name="KSO_WM_DIAGRAM_VERSION" val="3"/>
  <p:tag name="KSO_WM_DIAGRAM_COLOR_TRICK" val="1"/>
  <p:tag name="KSO_WM_DIAGRAM_COLOR_TEXT_CAN_REMOVE" val="n"/>
  <p:tag name="KSO_WM_DIAGRAM_MAX_ITEMCNT" val="6"/>
  <p:tag name="KSO_WM_DIAGRAM_MIN_ITEMCNT" val="2"/>
  <p:tag name="KSO_WM_DIAGRAM_VIRTUALLY_FRAME" val="{&quot;height&quot;:435.0477294921875,&quot;left&quot;:493.6955180683286,&quot;top&quot;:51.82613525390625,&quot;width&quot;:403.21502685546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目录项标题"/>
</p:tagLst>
</file>

<file path=ppt/tags/tag99.xml><?xml version="1.0" encoding="utf-8"?>
<p:tagLst xmlns:a="http://schemas.openxmlformats.org/drawingml/2006/main" xmlns:r="http://schemas.openxmlformats.org/officeDocument/2006/relationships" xmlns:p="http://schemas.openxmlformats.org/presentationml/2006/main">
  <p:tag name="KSO_WM_SLIDE_ID" val="custom20233105_7"/>
  <p:tag name="KSO_WM_TEMPLATE_SUBCATEGORY" val="29"/>
  <p:tag name="KSO_WM_TEMPLATE_MASTER_TYPE" val="0"/>
  <p:tag name="KSO_WM_TEMPLATE_COLOR_TYPE" val="0"/>
  <p:tag name="KSO_WM_SLIDE_ITEM_CNT" val="0"/>
  <p:tag name="KSO_WM_SLIDE_INDEX" val="7"/>
  <p:tag name="KSO_WM_TAG_VERSION" val="3.0"/>
  <p:tag name="KSO_WM_BEAUTIFY_FLAG" val="#wm#"/>
  <p:tag name="KSO_WM_TEMPLATE_CATEGORY" val="custom"/>
  <p:tag name="KSO_WM_TEMPLATE_INDEX" val="20233105"/>
  <p:tag name="KSO_WM_SLIDE_TYPE" val="sectionTitle"/>
  <p:tag name="KSO_WM_SLIDE_SUBTYPE" val="pureTxt"/>
  <p:tag name="KSO_WM_SLIDE_LAYOUT" val="a_e"/>
  <p:tag name="KSO_WM_SLIDE_LAYOUT_CNT" val="1_1"/>
</p:tagLst>
</file>

<file path=ppt/theme/theme1.xml><?xml version="1.0" encoding="utf-8"?>
<a:theme xmlns:a="http://schemas.openxmlformats.org/drawingml/2006/main" name="Office 主题​​">
  <a:themeElements>
    <a:clrScheme name="自定义 85">
      <a:dk1>
        <a:srgbClr val="000000"/>
      </a:dk1>
      <a:lt1>
        <a:srgbClr val="FFFFFF"/>
      </a:lt1>
      <a:dk2>
        <a:srgbClr val="44546A"/>
      </a:dk2>
      <a:lt2>
        <a:srgbClr val="FFFFFF"/>
      </a:lt2>
      <a:accent1>
        <a:srgbClr val="776CFD"/>
      </a:accent1>
      <a:accent2>
        <a:srgbClr val="5D95F1"/>
      </a:accent2>
      <a:accent3>
        <a:srgbClr val="655BE6"/>
      </a:accent3>
      <a:accent4>
        <a:srgbClr val="6C95FD"/>
      </a:accent4>
      <a:accent5>
        <a:srgbClr val="64DCBF"/>
      </a:accent5>
      <a:accent6>
        <a:srgbClr val="33C2FF"/>
      </a:accent6>
      <a:hlink>
        <a:srgbClr val="658BD5"/>
      </a:hlink>
      <a:folHlink>
        <a:srgbClr val="A16AA5"/>
      </a:folHlink>
    </a:clrScheme>
    <a:fontScheme name="自定义 32">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15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555</Words>
  <Application>Microsoft Office PowerPoint</Application>
  <PresentationFormat>宽屏</PresentationFormat>
  <Paragraphs>71</Paragraphs>
  <Slides>23</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23</vt:i4>
      </vt:variant>
    </vt:vector>
  </HeadingPairs>
  <TitlesOfParts>
    <vt:vector size="26" baseType="lpstr">
      <vt:lpstr>微软雅黑</vt:lpstr>
      <vt:lpstr>Arial</vt:lpstr>
      <vt:lpstr>Office 主题​​</vt:lpstr>
      <vt:lpstr>任务众包平台          最终验收</vt:lpstr>
      <vt:lpstr>目录</vt:lpstr>
      <vt:lpstr>产品特色及创新点</vt:lpstr>
      <vt:lpstr>产品特色</vt:lpstr>
      <vt:lpstr>创新点</vt:lpstr>
      <vt:lpstr>软件架构及关键代码</vt:lpstr>
      <vt:lpstr>软件架构</vt:lpstr>
      <vt:lpstr>Use-Case示例图</vt:lpstr>
      <vt:lpstr>Use-Case示例图</vt:lpstr>
      <vt:lpstr>Use-Case示例图</vt:lpstr>
      <vt:lpstr>前端技术架构</vt:lpstr>
      <vt:lpstr>后端技术架构</vt:lpstr>
      <vt:lpstr>经验教训</vt:lpstr>
      <vt:lpstr>进度上的教训</vt:lpstr>
      <vt:lpstr>分工上的教训</vt:lpstr>
      <vt:lpstr>分工安排</vt:lpstr>
      <vt:lpstr>PowerPoint 演示文稿</vt:lpstr>
      <vt:lpstr>组长：滕昊益</vt:lpstr>
      <vt:lpstr>组员：孙锦辉</vt:lpstr>
      <vt:lpstr>组员：邓杰天</vt:lpstr>
      <vt:lpstr>组员：段一同</vt:lpstr>
      <vt:lpstr>暑期项目</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meng Chune</dc:creator>
  <cp:lastModifiedBy>Chune meng</cp:lastModifiedBy>
  <cp:revision>158</cp:revision>
  <dcterms:created xsi:type="dcterms:W3CDTF">2019-06-19T02:08:00Z</dcterms:created>
  <dcterms:modified xsi:type="dcterms:W3CDTF">2024-06-20T13:10:04Z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2052-12.1.0.16929</vt:lpwstr>
  </property>
  <property fmtid="{D5CDD505-2E9C-101B-9397-08002B2CF9AE}" pid="3" name="ICV">
    <vt:lpwstr>38AFD8404E6D4997B58E98F4DFAFCA85_12</vt:lpwstr>
  </property>
</Properties>
</file>