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n" initials="c" lastIdx="1" clrIdx="0">
    <p:extLst>
      <p:ext uri="{19B8F6BF-5375-455C-9EA6-DF929625EA0E}">
        <p15:presenceInfo xmlns:p15="http://schemas.microsoft.com/office/powerpoint/2012/main" userId="ch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5T16:17:39.626" idx="1">
    <p:pos x="6794" y="70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36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29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76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6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06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9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98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1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11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4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66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74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84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11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3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6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E5D3-3969-43F0-9DD9-5C62E82EE5A8}" type="datetimeFigureOut">
              <a:rPr lang="zh-TW" altLang="en-US" smtClean="0"/>
              <a:t>2017/3/8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D206A-355D-44DD-9ED3-EF4870F04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33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安裝教學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zh-TW" dirty="0" smtClean="0"/>
          </a:p>
          <a:p>
            <a:pPr algn="r"/>
            <a:endParaRPr lang="en-US" altLang="zh-TW"/>
          </a:p>
          <a:p>
            <a:pPr algn="r"/>
            <a:r>
              <a:rPr lang="zh-TW" altLang="en-US" smtClean="0"/>
              <a:t>中興</a:t>
            </a:r>
            <a:r>
              <a:rPr lang="zh-TW" altLang="en-US" dirty="0" smtClean="0"/>
              <a:t>大學 資訊管理所 方彥均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7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29" y="732729"/>
            <a:ext cx="8259619" cy="5392543"/>
          </a:xfrm>
          <a:prstGeom prst="rect">
            <a:avLst/>
          </a:prstGeom>
        </p:spPr>
      </p:pic>
      <p:pic>
        <p:nvPicPr>
          <p:cNvPr id="5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2979505" y="1401209"/>
            <a:ext cx="423405" cy="132377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014330" y="2546269"/>
            <a:ext cx="423405" cy="11957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3480333" y="1158939"/>
            <a:ext cx="1145308" cy="59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505083" y="2275540"/>
            <a:ext cx="1625599" cy="59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240215" y="2035670"/>
            <a:ext cx="466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ipython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notebook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就可以開始使用了，按下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ctrl+C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即可中斷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38" t="7990" r="11569" b="64379"/>
          <a:stretch/>
        </p:blipFill>
        <p:spPr>
          <a:xfrm>
            <a:off x="428071" y="2272811"/>
            <a:ext cx="11335858" cy="23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93" t="8164" r="6735" b="48171"/>
          <a:stretch/>
        </p:blipFill>
        <p:spPr>
          <a:xfrm>
            <a:off x="1000750" y="1881553"/>
            <a:ext cx="10190500" cy="309489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440615" y="3613638"/>
            <a:ext cx="2022231" cy="1107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36931" y="2050702"/>
            <a:ext cx="555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按下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new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選擇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python3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後新建一個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py</a:t>
            </a:r>
            <a:r>
              <a:rPr lang="zh-TW" altLang="en-US" sz="2400" b="1" dirty="0">
                <a:solidFill>
                  <a:srgbClr val="FF0000"/>
                </a:solidFill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194705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36" t="22938" r="12848" b="61770"/>
          <a:stretch/>
        </p:blipFill>
        <p:spPr>
          <a:xfrm>
            <a:off x="368318" y="2773973"/>
            <a:ext cx="11455364" cy="131005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14296" y="1855178"/>
            <a:ext cx="616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code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後按下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shift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+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enter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就可以執行了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775"/>
          </a:xfrm>
        </p:spPr>
        <p:txBody>
          <a:bodyPr/>
          <a:lstStyle/>
          <a:p>
            <a:pPr algn="ctr"/>
            <a:r>
              <a:rPr lang="zh-TW" altLang="en-US" b="1" dirty="0" smtClean="0"/>
              <a:t>在</a:t>
            </a:r>
            <a:r>
              <a:rPr lang="en-US" altLang="zh-TW" b="1" dirty="0" smtClean="0"/>
              <a:t>CMD</a:t>
            </a:r>
            <a:r>
              <a:rPr lang="zh-TW" altLang="en-US" b="1" dirty="0" smtClean="0"/>
              <a:t>輸入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781908"/>
            <a:ext cx="8915400" cy="3777622"/>
          </a:xfrm>
        </p:spPr>
        <p:txBody>
          <a:bodyPr/>
          <a:lstStyle/>
          <a:p>
            <a:r>
              <a:rPr lang="en-US" altLang="zh-TW" sz="2800" dirty="0" smtClean="0"/>
              <a:t>Install new package</a:t>
            </a:r>
          </a:p>
          <a:p>
            <a:pPr marL="0" indent="0">
              <a:buNone/>
            </a:pPr>
            <a:r>
              <a:rPr lang="en-US" altLang="zh-TW" sz="2800" dirty="0" smtClean="0"/>
              <a:t>     </a:t>
            </a:r>
            <a:r>
              <a:rPr lang="en-US" altLang="zh-TW" sz="2800" dirty="0" err="1" smtClean="0"/>
              <a:t>conda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install </a:t>
            </a:r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pakeage</a:t>
            </a:r>
            <a:r>
              <a:rPr lang="en-US" altLang="zh-TW" sz="2800" dirty="0" smtClean="0"/>
              <a:t> name]</a:t>
            </a:r>
            <a:endParaRPr lang="en-US" altLang="zh-TW" sz="2800" dirty="0"/>
          </a:p>
          <a:p>
            <a:r>
              <a:rPr lang="en-US" altLang="zh-TW" sz="2800" dirty="0" smtClean="0"/>
              <a:t>Update package </a:t>
            </a:r>
          </a:p>
          <a:p>
            <a:pPr marL="0" indent="0">
              <a:buNone/>
            </a:pPr>
            <a:r>
              <a:rPr lang="en-US" altLang="zh-TW" sz="2800" dirty="0" smtClean="0"/>
              <a:t>     </a:t>
            </a:r>
            <a:r>
              <a:rPr lang="en-US" altLang="zh-TW" sz="2800" dirty="0" err="1" smtClean="0"/>
              <a:t>conda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update [package name</a:t>
            </a:r>
            <a:r>
              <a:rPr lang="en-US" altLang="zh-TW" sz="2800" dirty="0" smtClean="0"/>
              <a:t>]</a:t>
            </a:r>
          </a:p>
          <a:p>
            <a:r>
              <a:rPr lang="en-US" altLang="zh-TW" sz="2800" dirty="0" smtClean="0"/>
              <a:t>Update all package</a:t>
            </a:r>
          </a:p>
          <a:p>
            <a:pPr marL="0" indent="0">
              <a:buNone/>
            </a:pPr>
            <a:r>
              <a:rPr lang="en-US" altLang="zh-TW" sz="2800" dirty="0" smtClean="0"/>
              <a:t>      </a:t>
            </a:r>
            <a:r>
              <a:rPr lang="en-US" altLang="zh-TW" sz="2800" dirty="0" err="1" smtClean="0"/>
              <a:t>conda</a:t>
            </a:r>
            <a:r>
              <a:rPr lang="en-US" altLang="zh-TW" sz="2800" dirty="0" smtClean="0"/>
              <a:t> update --all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9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1746" y="624254"/>
            <a:ext cx="9842866" cy="528696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hlinkClick r:id="rId2"/>
              </a:rPr>
              <a:t>進入</a:t>
            </a:r>
            <a:r>
              <a:rPr lang="en-US" altLang="zh-TW" dirty="0" smtClean="0">
                <a:hlinkClick r:id="rId2"/>
              </a:rPr>
              <a:t>anaconda</a:t>
            </a:r>
            <a:r>
              <a:rPr lang="zh-TW" altLang="en-US" dirty="0" smtClean="0">
                <a:hlinkClick r:id="rId2"/>
              </a:rPr>
              <a:t>下載頁面 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www.continuum.io/downloads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1823" t="8251" r="1010"/>
          <a:stretch/>
        </p:blipFill>
        <p:spPr>
          <a:xfrm>
            <a:off x="1893277" y="1093010"/>
            <a:ext cx="8405447" cy="562155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936632" y="2804745"/>
            <a:ext cx="536331" cy="545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33197" y="3349868"/>
            <a:ext cx="428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選擇要下載的版本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這裡選擇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windows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os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78" t="40894" r="24504" b="13166"/>
          <a:stretch/>
        </p:blipFill>
        <p:spPr>
          <a:xfrm>
            <a:off x="1006756" y="1362807"/>
            <a:ext cx="10178488" cy="50467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46245" y="1239715"/>
            <a:ext cx="4528038" cy="2338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754394" y="1362807"/>
            <a:ext cx="209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下載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python3</a:t>
            </a:r>
          </a:p>
        </p:txBody>
      </p:sp>
    </p:spTree>
    <p:extLst>
      <p:ext uri="{BB962C8B-B14F-4D97-AF65-F5344CB8AC3E}">
        <p14:creationId xmlns:p14="http://schemas.microsoft.com/office/powerpoint/2010/main" val="39367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02" y="881129"/>
            <a:ext cx="7381997" cy="574155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079881" y="5296170"/>
            <a:ext cx="327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直接點選下一步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(Next)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33846" y="5757835"/>
            <a:ext cx="1371600" cy="7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45" y="871198"/>
            <a:ext cx="7506311" cy="5838241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104184" y="5899464"/>
            <a:ext cx="1459523" cy="720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104184" y="5437799"/>
            <a:ext cx="145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點選同意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959" y="668553"/>
            <a:ext cx="7770082" cy="6043397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090995" y="5829298"/>
            <a:ext cx="1380393" cy="852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923941" y="5337835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點選下一步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41" y="748145"/>
            <a:ext cx="7362518" cy="5726403"/>
          </a:xfrm>
          <a:prstGeom prst="rect">
            <a:avLst/>
          </a:prstGeom>
        </p:spPr>
      </p:pic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760668" y="4221019"/>
            <a:ext cx="423405" cy="239647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7044813" y="5699989"/>
            <a:ext cx="1380393" cy="852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77759" y="5208526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點選下一步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36655" y="3528292"/>
            <a:ext cx="27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選擇要安裝的目錄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928310"/>
            <a:ext cx="7451509" cy="57956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94546" y="1995055"/>
            <a:ext cx="799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第一個選項是將安裝目錄加入到系統的</a:t>
            </a:r>
            <a:r>
              <a:rPr lang="en-US" altLang="zh-TW" sz="2400" b="1" dirty="0">
                <a:solidFill>
                  <a:srgbClr val="FF0000"/>
                </a:solidFill>
              </a:rPr>
              <a:t>PATH</a:t>
            </a:r>
            <a:r>
              <a:rPr lang="zh-TW" altLang="en-US" sz="2400" b="1" dirty="0">
                <a:solidFill>
                  <a:srgbClr val="FF0000"/>
                </a:solidFill>
              </a:rPr>
              <a:t>環境變量中，以後在</a:t>
            </a:r>
            <a:r>
              <a:rPr lang="en-US" altLang="zh-TW" sz="2400" b="1" dirty="0">
                <a:solidFill>
                  <a:srgbClr val="FF0000"/>
                </a:solidFill>
              </a:rPr>
              <a:t>CMD</a:t>
            </a:r>
            <a:r>
              <a:rPr lang="zh-TW" altLang="en-US" sz="2400" b="1" dirty="0">
                <a:solidFill>
                  <a:srgbClr val="FF0000"/>
                </a:solidFill>
              </a:rPr>
              <a:t>中便可以直接用</a:t>
            </a:r>
            <a:r>
              <a:rPr lang="en-US" altLang="zh-TW" sz="2400" b="1" dirty="0">
                <a:solidFill>
                  <a:srgbClr val="FF0000"/>
                </a:solidFill>
              </a:rPr>
              <a:t>python</a:t>
            </a:r>
            <a:r>
              <a:rPr lang="zh-TW" altLang="en-US" sz="2400" b="1" dirty="0">
                <a:solidFill>
                  <a:srgbClr val="FF0000"/>
                </a:solidFill>
              </a:rPr>
              <a:t>命令啟動</a:t>
            </a:r>
            <a:r>
              <a:rPr lang="en-US" altLang="zh-TW" sz="2400" b="1" dirty="0">
                <a:solidFill>
                  <a:srgbClr val="FF0000"/>
                </a:solidFill>
              </a:rPr>
              <a:t>python</a:t>
            </a:r>
            <a:r>
              <a:rPr lang="zh-TW" altLang="en-US" sz="2400" b="1" dirty="0">
                <a:solidFill>
                  <a:srgbClr val="FF0000"/>
                </a:solidFill>
              </a:rPr>
              <a:t>。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94546" y="4941771"/>
            <a:ext cx="6936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第二個選項是讓其他</a:t>
            </a:r>
            <a:r>
              <a:rPr lang="en-US" altLang="zh-TW" sz="2400" b="1" dirty="0">
                <a:solidFill>
                  <a:srgbClr val="FF0000"/>
                </a:solidFill>
              </a:rPr>
              <a:t>IDE</a:t>
            </a:r>
            <a:r>
              <a:rPr lang="zh-TW" altLang="en-US" sz="2400" b="1" dirty="0">
                <a:solidFill>
                  <a:srgbClr val="FF0000"/>
                </a:solidFill>
              </a:rPr>
              <a:t>能夠檢測到</a:t>
            </a:r>
            <a:r>
              <a:rPr lang="en-US" altLang="zh-TW" sz="2400" b="1" dirty="0">
                <a:solidFill>
                  <a:srgbClr val="FF0000"/>
                </a:solidFill>
              </a:rPr>
              <a:t>Anaconda3</a:t>
            </a:r>
            <a:r>
              <a:rPr lang="zh-TW" altLang="en-US" sz="2400" b="1" dirty="0">
                <a:solidFill>
                  <a:srgbClr val="FF0000"/>
                </a:solidFill>
              </a:rPr>
              <a:t>並將</a:t>
            </a:r>
            <a:r>
              <a:rPr lang="en-US" altLang="zh-TW" sz="2400" b="1" dirty="0">
                <a:solidFill>
                  <a:srgbClr val="FF0000"/>
                </a:solidFill>
              </a:rPr>
              <a:t>Anaconda3</a:t>
            </a:r>
            <a:r>
              <a:rPr lang="zh-TW" altLang="en-US" sz="2400" b="1" dirty="0">
                <a:solidFill>
                  <a:srgbClr val="FF0000"/>
                </a:solidFill>
              </a:rPr>
              <a:t>作為默認的</a:t>
            </a:r>
            <a:r>
              <a:rPr lang="en-US" altLang="zh-TW" sz="2400" b="1" dirty="0">
                <a:solidFill>
                  <a:srgbClr val="FF0000"/>
                </a:solidFill>
              </a:rPr>
              <a:t>Python 3.6</a:t>
            </a:r>
            <a:r>
              <a:rPr lang="zh-TW" altLang="en-US" sz="2400" b="1" dirty="0">
                <a:solidFill>
                  <a:srgbClr val="FF0000"/>
                </a:solidFill>
              </a:rPr>
              <a:t>。</a:t>
            </a:r>
          </a:p>
          <a:p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278399" y="6045026"/>
            <a:ext cx="1537026" cy="489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0678" y="5726350"/>
            <a:ext cx="145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00B050"/>
                </a:solidFill>
              </a:rPr>
              <a:t>按下安裝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141831" y="5606473"/>
            <a:ext cx="423405" cy="158089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內容版面配置區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64" y="877520"/>
            <a:ext cx="7816073" cy="5102961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3517900" y="1637057"/>
            <a:ext cx="914400" cy="59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526692" y="3080950"/>
            <a:ext cx="914400" cy="591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084634" y="1822230"/>
            <a:ext cx="423405" cy="171913"/>
          </a:xfrm>
          <a:prstGeom prst="rect">
            <a:avLst/>
          </a:prstGeom>
        </p:spPr>
      </p:pic>
      <p:pic>
        <p:nvPicPr>
          <p:cNvPr id="15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067050" y="3296553"/>
            <a:ext cx="423405" cy="179149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815012" y="1314800"/>
            <a:ext cx="568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開啟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cmd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後輸入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、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ipython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以及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pip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install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確認安裝完成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7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0"/>
                    </a14:imgEffect>
                  </a14:imgLayer>
                </a14:imgProps>
              </a:ext>
            </a:extLst>
          </a:blip>
          <a:srcRect l="10461" t="60627" r="64251" b="34239"/>
          <a:stretch/>
        </p:blipFill>
        <p:spPr>
          <a:xfrm>
            <a:off x="3141830" y="5690851"/>
            <a:ext cx="423405" cy="1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177</Words>
  <Application>Microsoft Office PowerPoint</Application>
  <PresentationFormat>寬螢幕</PresentationFormat>
  <Paragraphs>28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絲縷</vt:lpstr>
      <vt:lpstr>Anaconda安裝教學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在CMD輸入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Anaconda安裝教學</dc:title>
  <dc:creator>chun</dc:creator>
  <cp:lastModifiedBy>chun</cp:lastModifiedBy>
  <cp:revision>10</cp:revision>
  <dcterms:created xsi:type="dcterms:W3CDTF">2017-03-05T08:11:47Z</dcterms:created>
  <dcterms:modified xsi:type="dcterms:W3CDTF">2017-03-08T05:13:39Z</dcterms:modified>
</cp:coreProperties>
</file>