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5276"/>
  </p:normalViewPr>
  <p:slideViewPr>
    <p:cSldViewPr snapToGrid="0">
      <p:cViewPr varScale="1">
        <p:scale>
          <a:sx n="92" d="100"/>
          <a:sy n="92" d="100"/>
        </p:scale>
        <p:origin x="1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54951-6BC5-A241-B8B6-CCE9DA849CC7}" type="datetimeFigureOut">
              <a:rPr kumimoji="1" lang="zh-CN" altLang="en-US" smtClean="0"/>
              <a:t>2024/4/20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25FD8-1271-B849-BAD9-879447273A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389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zh-CN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我在</a:t>
            </a:r>
            <a:r>
              <a:rPr lang="en-US" altLang="zh-CN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2023</a:t>
            </a:r>
            <a:r>
              <a:rPr lang="zh-CN" altLang="zh-CN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月确定王翔教授为我的毕业论文指导教授，同月在王翔教授的建议与联系下，我于当月</a:t>
            </a:r>
            <a:r>
              <a:rPr lang="en-US" altLang="zh-CN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zh-CN" altLang="zh-CN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日到达新加坡国立大学，在</a:t>
            </a:r>
            <a:r>
              <a:rPr lang="en-US" altLang="zh-CN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Tat-Seng Chua</a:t>
            </a:r>
            <a:r>
              <a:rPr lang="zh-CN" altLang="zh-CN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教授与王翔教授的共同指导下完成毕业论文项目。我的毕业论文聚焦于计算机视觉中的“</a:t>
            </a:r>
            <a:r>
              <a:rPr lang="en-US" altLang="zh-CN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3D</a:t>
            </a:r>
            <a:r>
              <a:rPr lang="zh-CN" altLang="zh-CN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问答”任务，与</a:t>
            </a:r>
            <a:r>
              <a:rPr lang="en-US" altLang="zh-CN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Tat-Seng Chua</a:t>
            </a:r>
            <a:r>
              <a:rPr lang="zh-CN" altLang="zh-CN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教授所在实验室的研究方向十分吻合。在学术科研上，我与新加坡国立大学的教授、博士生沟通融洽，同时我也经常和本校的王翔教授线上开会，汇报毕业论文进度以及交流收获。访问结束后，我继续在</a:t>
            </a:r>
            <a:r>
              <a:rPr lang="en-US" altLang="zh-CN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Chua</a:t>
            </a:r>
            <a:r>
              <a:rPr lang="zh-CN" altLang="zh-CN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教授与王翔教授的指导下完成毕业论文，并在今年四月份将相关项目投稿至</a:t>
            </a:r>
            <a:r>
              <a:rPr lang="en-US" altLang="zh-CN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ACM MM</a:t>
            </a:r>
            <a:r>
              <a:rPr lang="zh-CN" altLang="zh-CN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会议。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25FD8-1271-B849-BAD9-879447273A4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4940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A0563-6886-0BC4-2CF2-529BEBB4D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C21033-327D-B92A-8EA1-C8A3A0D3E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027F02-7D6D-DC76-D6C8-C260F360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A0B0-6B54-324F-BA23-ABC5EB2BC914}" type="datetimeFigureOut">
              <a:rPr kumimoji="1" lang="zh-CN" altLang="en-US" smtClean="0"/>
              <a:t>2024/4/20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FB8C48-8659-CECC-071F-518A4130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41499A-2962-54CE-392A-A525F7B4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129A-2EF4-C34D-9BCD-046D70DD77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05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83AC4-E3D0-0E12-8094-F45DE637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52D008-FEC4-1DE7-DE7C-3148DFA3E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B7A7FB-A0C2-5133-9FAC-E242CD11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A0B0-6B54-324F-BA23-ABC5EB2BC914}" type="datetimeFigureOut">
              <a:rPr kumimoji="1" lang="zh-CN" altLang="en-US" smtClean="0"/>
              <a:t>2024/4/20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72995-0433-A2E9-3C90-62D51ADD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33B046-91D6-B9D8-43E0-284CD02B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129A-2EF4-C34D-9BCD-046D70DD77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678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1A4110-F0B2-6177-C5A1-05853B5A8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D0E06C-6983-057D-D6E2-D5EE58553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ED353D-A789-4316-03E2-E90ABC2F0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A0B0-6B54-324F-BA23-ABC5EB2BC914}" type="datetimeFigureOut">
              <a:rPr kumimoji="1" lang="zh-CN" altLang="en-US" smtClean="0"/>
              <a:t>2024/4/20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5B2AC9-549F-0C26-130A-349F9204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56BC9-BE79-1142-8441-CA2BA045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129A-2EF4-C34D-9BCD-046D70DD77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833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018C8-43FC-2376-A930-186DE7C46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15AB2-036C-9FF0-0FE4-A3B346AB3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F97D0C-FEEA-9CDA-B976-88493740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A0B0-6B54-324F-BA23-ABC5EB2BC914}" type="datetimeFigureOut">
              <a:rPr kumimoji="1" lang="zh-CN" altLang="en-US" smtClean="0"/>
              <a:t>2024/4/20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15F6C0-C363-4484-3A66-383B20D65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D311EB-5893-3008-81A3-9B6A5AEB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129A-2EF4-C34D-9BCD-046D70DD77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152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1045D-89A8-D6F1-DA2D-1CE881134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490BD1-9501-9B7A-5683-54BE47364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645245-20F9-1CD3-3557-7D172FBE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A0B0-6B54-324F-BA23-ABC5EB2BC914}" type="datetimeFigureOut">
              <a:rPr kumimoji="1" lang="zh-CN" altLang="en-US" smtClean="0"/>
              <a:t>2024/4/20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69C97A-3468-942A-C68E-73313FA7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7AF68B-D79C-DC04-5311-75FC73B8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129A-2EF4-C34D-9BCD-046D70DD77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323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0E7C0-FB98-156F-3900-C53B87A0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F001E-2E12-2C35-CF7F-8136D2546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68CB36-266D-BB6C-7ADE-0001F3489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2AF3AE-4C32-0944-F452-A79EB044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A0B0-6B54-324F-BA23-ABC5EB2BC914}" type="datetimeFigureOut">
              <a:rPr kumimoji="1" lang="zh-CN" altLang="en-US" smtClean="0"/>
              <a:t>2024/4/20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3682AF-8538-B017-A492-550C3082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9AEBD3-86DC-D5A0-5186-A347F8E1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129A-2EF4-C34D-9BCD-046D70DD77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6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C86EE-0AEA-07C8-8852-5AE759680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382BF7-F1BF-DB29-8DCB-0AFCED158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90D0D0-6ACB-EF21-8112-1ECAF9354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41FFEC-D8A7-23EC-76BB-83608AA91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5D38E4-7BB6-426D-F1B5-14C8E876C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17F2F1-4C82-E0ED-3490-2F51CC68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A0B0-6B54-324F-BA23-ABC5EB2BC914}" type="datetimeFigureOut">
              <a:rPr kumimoji="1" lang="zh-CN" altLang="en-US" smtClean="0"/>
              <a:t>2024/4/20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F4A160-99F6-619F-D635-57DD52544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42B110-F4EC-1784-F1D0-71E0D856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129A-2EF4-C34D-9BCD-046D70DD77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546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E989A-63B2-0E32-3516-55BFABB78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27B1EC-97F9-391F-EB1F-2E97CDF7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A0B0-6B54-324F-BA23-ABC5EB2BC914}" type="datetimeFigureOut">
              <a:rPr kumimoji="1" lang="zh-CN" altLang="en-US" smtClean="0"/>
              <a:t>2024/4/20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78538B-BB3A-546C-0970-8587D404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46C8E6-2134-08D3-B4C3-06E65606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129A-2EF4-C34D-9BCD-046D70DD77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39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8F92F0-7E86-5408-5F75-A13ECEFD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A0B0-6B54-324F-BA23-ABC5EB2BC914}" type="datetimeFigureOut">
              <a:rPr kumimoji="1" lang="zh-CN" altLang="en-US" smtClean="0"/>
              <a:t>2024/4/20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EDBA24-DC4C-E16C-D59B-D1B9B0192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4B655B-9AB9-4696-80F9-408A06C9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129A-2EF4-C34D-9BCD-046D70DD77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677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CF1D3-F96F-BCC9-6F9E-5F01C04CC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FB9B9A-965C-908A-1AAA-9ECAD9321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CC1A49-8A50-3E03-8C68-30F5A8BAC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E77246-2DE4-E480-C6D7-0C54D2C3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A0B0-6B54-324F-BA23-ABC5EB2BC914}" type="datetimeFigureOut">
              <a:rPr kumimoji="1" lang="zh-CN" altLang="en-US" smtClean="0"/>
              <a:t>2024/4/20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461604-0140-7907-13D2-BAA3FBBB1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66B66E-51A8-F454-1BAA-8CF83454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129A-2EF4-C34D-9BCD-046D70DD77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97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A7166-D94B-6AEF-C975-7A8068D5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28893E-6DF9-06EF-D4B6-FBF8DB3FC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108277-C7E1-1DF2-7756-FD3F60218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303B33-29F9-6B68-E6B0-ED70C6D9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A0B0-6B54-324F-BA23-ABC5EB2BC914}" type="datetimeFigureOut">
              <a:rPr kumimoji="1" lang="zh-CN" altLang="en-US" smtClean="0"/>
              <a:t>2024/4/20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443909-349A-E89D-2771-69D36993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51E622-1D58-CEB4-B438-D10EAFBC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129A-2EF4-C34D-9BCD-046D70DD77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421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6E3983-5529-563D-D31B-36234467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BB2860-E080-F6D0-E391-1341E32C5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5AF4F7-EE76-7042-4A19-11D41E38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D4A0B0-6B54-324F-BA23-ABC5EB2BC914}" type="datetimeFigureOut">
              <a:rPr kumimoji="1" lang="zh-CN" altLang="en-US" smtClean="0"/>
              <a:t>2024/4/20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3366AF-B03E-D5E3-3153-2E97A56B5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F40ED1-5E64-DEAD-9A24-AAA0CCBF3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8E129A-2EF4-C34D-9BCD-046D70DD77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985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F7BBEF-2A81-DA0C-53A8-9D944B645C10}"/>
              </a:ext>
            </a:extLst>
          </p:cNvPr>
          <p:cNvSpPr txBox="1"/>
          <p:nvPr/>
        </p:nvSpPr>
        <p:spPr>
          <a:xfrm>
            <a:off x="440643" y="265334"/>
            <a:ext cx="10116029" cy="2270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GB" sz="1600" dirty="0"/>
              <a:t>交流汇报人</a:t>
            </a:r>
            <a:r>
              <a:rPr kumimoji="1" lang="zh-CN" altLang="en-US" sz="1600" dirty="0"/>
              <a:t>：冯椿 信息学院 </a:t>
            </a:r>
            <a:r>
              <a:rPr kumimoji="1" lang="en-US" altLang="zh-CN" sz="1600" dirty="0"/>
              <a:t>PB20061216</a:t>
            </a:r>
            <a:endParaRPr kumimoji="1" lang="en-GB" altLang="zh-CN" sz="1600" dirty="0"/>
          </a:p>
          <a:p>
            <a:pPr>
              <a:lnSpc>
                <a:spcPct val="150000"/>
              </a:lnSpc>
            </a:pPr>
            <a:r>
              <a:rPr kumimoji="1" lang="zh-CN" altLang="en-US" sz="1600" dirty="0"/>
              <a:t>访问地点：新加坡国立大学（</a:t>
            </a:r>
            <a:r>
              <a:rPr kumimoji="1" lang="en-US" altLang="zh-CN" sz="1600" dirty="0"/>
              <a:t>NUS</a:t>
            </a:r>
            <a:r>
              <a:rPr kumimoji="1" lang="zh-CN" altLang="en-US" sz="1600" dirty="0"/>
              <a:t>）</a:t>
            </a:r>
            <a:endParaRPr kumimoji="1" lang="en-US" altLang="zh-CN" sz="1600" dirty="0"/>
          </a:p>
          <a:p>
            <a:pPr>
              <a:lnSpc>
                <a:spcPct val="150000"/>
              </a:lnSpc>
            </a:pPr>
            <a:r>
              <a:rPr kumimoji="1" lang="zh-CN" altLang="en-US" sz="1600" dirty="0"/>
              <a:t>访问主题：毕业设计项目</a:t>
            </a:r>
            <a:endParaRPr kumimoji="1" lang="en-US" altLang="zh-CN" sz="1600" dirty="0"/>
          </a:p>
          <a:p>
            <a:pPr>
              <a:lnSpc>
                <a:spcPct val="150000"/>
              </a:lnSpc>
            </a:pPr>
            <a:r>
              <a:rPr kumimoji="1" lang="zh-CN" altLang="en-GB" sz="1600" dirty="0"/>
              <a:t>指导老师</a:t>
            </a:r>
            <a:r>
              <a:rPr kumimoji="1" lang="zh-CN" altLang="en-US" sz="1600" dirty="0"/>
              <a:t>：</a:t>
            </a:r>
            <a:r>
              <a:rPr kumimoji="1" lang="en-US" altLang="zh-CN" sz="1600" dirty="0"/>
              <a:t>Tat-</a:t>
            </a:r>
            <a:r>
              <a:rPr kumimoji="1" lang="en-US" altLang="zh-CN" sz="1600" dirty="0" err="1"/>
              <a:t>seng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Chua</a:t>
            </a:r>
            <a:r>
              <a:rPr kumimoji="1" lang="zh-CN" altLang="en-US" sz="1600" dirty="0"/>
              <a:t>（</a:t>
            </a:r>
            <a:r>
              <a:rPr kumimoji="1" lang="en-US" altLang="zh-CN" sz="1600" dirty="0"/>
              <a:t>NUS</a:t>
            </a:r>
            <a:r>
              <a:rPr kumimoji="1" lang="zh-CN" altLang="en-US" sz="1600" dirty="0"/>
              <a:t>），王翔（校内）</a:t>
            </a:r>
            <a:endParaRPr kumimoji="1" lang="en-US" altLang="zh-CN" sz="1600" dirty="0"/>
          </a:p>
          <a:p>
            <a:pPr>
              <a:lnSpc>
                <a:spcPct val="150000"/>
              </a:lnSpc>
            </a:pPr>
            <a:r>
              <a:rPr kumimoji="1" lang="zh-CN" altLang="en-US" sz="1600" dirty="0"/>
              <a:t>访问时间：</a:t>
            </a:r>
            <a:r>
              <a:rPr kumimoji="1" lang="en-US" altLang="zh-CN" sz="1600" dirty="0"/>
              <a:t>2023</a:t>
            </a:r>
            <a:r>
              <a:rPr kumimoji="1" lang="zh-CN" altLang="en-US" sz="1600" dirty="0"/>
              <a:t>年</a:t>
            </a:r>
            <a:r>
              <a:rPr kumimoji="1" lang="en-US" altLang="zh-CN" sz="1600" dirty="0"/>
              <a:t>9</a:t>
            </a:r>
            <a:r>
              <a:rPr kumimoji="1" lang="zh-CN" altLang="en-US" sz="1600" dirty="0"/>
              <a:t>月</a:t>
            </a:r>
            <a:r>
              <a:rPr kumimoji="1" lang="en-US" altLang="zh-CN" sz="1600" dirty="0"/>
              <a:t>18</a:t>
            </a:r>
            <a:r>
              <a:rPr kumimoji="1" lang="zh-CN" altLang="en-US" sz="1600" dirty="0"/>
              <a:t>日 至 </a:t>
            </a:r>
            <a:r>
              <a:rPr kumimoji="1" lang="en-US" altLang="zh-CN" sz="1600" dirty="0"/>
              <a:t>2024</a:t>
            </a:r>
            <a:r>
              <a:rPr kumimoji="1" lang="zh-CN" altLang="en-US" sz="1600" dirty="0"/>
              <a:t>年</a:t>
            </a:r>
            <a:r>
              <a:rPr kumimoji="1" lang="en-US" altLang="zh-CN" sz="1600" dirty="0"/>
              <a:t>3</a:t>
            </a:r>
            <a:r>
              <a:rPr kumimoji="1" lang="zh-CN" altLang="en-US" sz="1600" dirty="0"/>
              <a:t>月</a:t>
            </a:r>
            <a:r>
              <a:rPr kumimoji="1" lang="en-US" altLang="zh-CN" sz="1600" dirty="0"/>
              <a:t>18</a:t>
            </a:r>
            <a:r>
              <a:rPr kumimoji="1" lang="zh-CN" altLang="en-US" sz="1600" dirty="0"/>
              <a:t>日</a:t>
            </a:r>
            <a:endParaRPr kumimoji="1" lang="en-US" altLang="zh-CN" sz="1600" dirty="0"/>
          </a:p>
          <a:p>
            <a:pPr>
              <a:lnSpc>
                <a:spcPct val="150000"/>
              </a:lnSpc>
            </a:pPr>
            <a:r>
              <a:rPr kumimoji="1" lang="zh-CN" altLang="en-US" sz="1600" dirty="0"/>
              <a:t>访问成果：已将相关成果汇总成论文，投稿至</a:t>
            </a:r>
            <a:r>
              <a:rPr kumimoji="1" lang="en-US" altLang="zh-CN" sz="1600" dirty="0"/>
              <a:t>ACM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MM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2024</a:t>
            </a:r>
            <a:r>
              <a:rPr kumimoji="1" lang="zh-CN" altLang="en-US" sz="1600" dirty="0"/>
              <a:t>会议</a:t>
            </a:r>
            <a:endParaRPr kumimoji="1" lang="en-US" altLang="zh-CN" sz="16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EB31367-5698-0C2D-630C-015094FF93BE}"/>
              </a:ext>
            </a:extLst>
          </p:cNvPr>
          <p:cNvGrpSpPr/>
          <p:nvPr/>
        </p:nvGrpSpPr>
        <p:grpSpPr>
          <a:xfrm>
            <a:off x="440643" y="2931762"/>
            <a:ext cx="7772400" cy="3502149"/>
            <a:chOff x="1236372" y="1890003"/>
            <a:chExt cx="7772400" cy="3502149"/>
          </a:xfrm>
        </p:grpSpPr>
        <p:pic>
          <p:nvPicPr>
            <p:cNvPr id="6" name="图片 5" descr="图形用户界面, 文本, 应用程序, 电子邮件&#10;&#10;描述已自动生成">
              <a:extLst>
                <a:ext uri="{FF2B5EF4-FFF2-40B4-BE49-F238E27FC236}">
                  <a16:creationId xmlns:a16="http://schemas.microsoft.com/office/drawing/2014/main" id="{0FE26A06-BF55-22F1-5100-3020BE367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6372" y="1890003"/>
              <a:ext cx="7772400" cy="3077994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85A603D-7BE2-D56F-D044-D79E7ABECF50}"/>
                </a:ext>
              </a:extLst>
            </p:cNvPr>
            <p:cNvSpPr txBox="1"/>
            <p:nvPr/>
          </p:nvSpPr>
          <p:spPr>
            <a:xfrm>
              <a:off x="4619870" y="4967997"/>
              <a:ext cx="1005403" cy="424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1600" dirty="0"/>
                <a:t>投稿记录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8222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229</Words>
  <Application>Microsoft Macintosh PowerPoint</Application>
  <PresentationFormat>宽屏</PresentationFormat>
  <Paragraphs>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DengXian</vt:lpstr>
      <vt:lpstr>DengXian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椿 冯</dc:creator>
  <cp:lastModifiedBy>椿 冯</cp:lastModifiedBy>
  <cp:revision>2</cp:revision>
  <dcterms:created xsi:type="dcterms:W3CDTF">2024-04-20T04:01:47Z</dcterms:created>
  <dcterms:modified xsi:type="dcterms:W3CDTF">2024-04-20T04:21:18Z</dcterms:modified>
</cp:coreProperties>
</file>