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4DB03-1895-44DA-8432-B9B3970DE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9F1EF3-F108-4758-B4C1-2FE510E39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D9D542-12E9-4F61-8B37-4AF251E9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E303-6C81-4AE3-8635-C566BEC19A3B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430F0-61FC-42DF-9C1C-E64B8001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0B32A2-9E1F-4325-BEFC-691EE97C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4CEF-19DB-4F8D-B820-FF0CC3B7D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8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CEC30-764F-47FC-A6DD-910F6EC2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EE58DE-917F-46E0-A942-E3D6E6C06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463D7-13FB-4803-A60D-2860FCAE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E303-6C81-4AE3-8635-C566BEC19A3B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48921F-360D-49CF-9B4F-9761C517E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8FEBC-7DD2-4086-A5B7-C80AF932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4CEF-19DB-4F8D-B820-FF0CC3B7D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13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3629BF-DCF5-4E09-ACEB-C9A4408DD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5A12C2-69E3-44D8-B1C4-C6566B5B5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6B6E72-149E-4E1E-8F80-1B56E002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E303-6C81-4AE3-8635-C566BEC19A3B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20F955-3C67-488D-958C-4703F1AF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53FC7-84A7-41CB-874B-D15A862B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4CEF-19DB-4F8D-B820-FF0CC3B7D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083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27DD6AF-6388-4867-BDE4-73A53CC493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" y="0"/>
            <a:ext cx="121892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3D7E8-2168-47A4-9444-A7D7B3D95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3743B-9340-43D5-8A40-0A81F1C19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75C13-3077-41A4-89D3-191F94B3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E303-6C81-4AE3-8635-C566BEC19A3B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564E9C-0B6E-4881-AD96-63DDE3AE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14FFF-FF46-4052-A92D-806E77BA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4CEF-19DB-4F8D-B820-FF0CC3B7D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58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FBC96-FBDF-46ED-BE0A-D5C9EAC0D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896EBC-C63E-491F-A65A-37F4C3CF9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E06130-8ADD-4D8F-9283-DB49FDEF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E303-6C81-4AE3-8635-C566BEC19A3B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02A77E-ECB0-4DEB-8399-EC74582B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A8A06-33CD-43FC-9982-404BF766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4CEF-19DB-4F8D-B820-FF0CC3B7D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5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4821D-74F9-4EB5-9A4A-C8D18692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22C195-2E9C-41D4-AD1F-AD6219EBA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FE3258-02EC-447E-B884-8044D1E34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805EC8-12F2-4BF9-A721-1726DBB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E303-6C81-4AE3-8635-C566BEC19A3B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D8E122-2952-4FE9-A959-BD18A496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7840C8-66E8-4712-9528-50A67D5B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4CEF-19DB-4F8D-B820-FF0CC3B7D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5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030FE-E367-482C-8B4A-FC3A40904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5C7D5B-4534-4525-AC8D-F27D826AE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9ACDEA-08B2-4F7F-ABF0-7089CD707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F35F17-4B1C-4CC6-9FD5-E94A74AE6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28CB62-FBDA-4C55-8EE3-A88AF9383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27F328-2ADC-479C-BEAA-F74D778C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E303-6C81-4AE3-8635-C566BEC19A3B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864A4C-BF98-4626-AFBA-1ABA668E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141ABE-C804-4E4F-A604-2D215BFA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4CEF-19DB-4F8D-B820-FF0CC3B7D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95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1BE7D-BA70-43AB-A864-C7145F67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43757A-608C-47A1-8428-A60AAE3A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E303-6C81-4AE3-8635-C566BEC19A3B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083C30-281B-4DD3-BE6B-89FEDA4D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88A0F3-81F0-4160-8F60-75CEC66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4CEF-19DB-4F8D-B820-FF0CC3B7D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37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15A8C0-C568-41EB-BECF-BC937C02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E303-6C81-4AE3-8635-C566BEC19A3B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61BAFE-9AA8-4E5B-8499-D15122C2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68ACAB-D83C-4382-89FC-FAEB18ED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4CEF-19DB-4F8D-B820-FF0CC3B7D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38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E83C3-474B-4739-BDF1-4EB02FED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F6C91-E6E0-4BD9-A268-2CDB9E634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8497B0-BEEF-46A2-9487-04D0D5235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314617-7A9E-41C1-8F00-176253C9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E303-6C81-4AE3-8635-C566BEC19A3B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1E34FE-940E-4B42-BB17-04C26E6E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62DAF0-736B-4123-95C4-007426C9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4CEF-19DB-4F8D-B820-FF0CC3B7D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83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2DFF7-BEA3-4129-9104-85521432F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B66488-8365-4E5D-8844-4439A9EB4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9738D4-5E3D-43C1-923F-38124C201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259F52-7924-4F06-A021-4F2F96DD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E303-6C81-4AE3-8635-C566BEC19A3B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6F7313-47AD-4BDC-AA03-3BDC5320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B76F60-BA2F-4A6A-9216-E8181669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4CEF-19DB-4F8D-B820-FF0CC3B7D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98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7DFE52-DFDA-4BEC-84B3-96E71328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4AB395-1FDF-4998-84A7-66E2787FE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8FB53-4494-47B3-AB5A-492B2A4A5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2E303-6C81-4AE3-8635-C566BEC19A3B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11B6D6-846C-49B5-9AE9-AA3463C49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F12C3-18D9-4B46-93A3-6AF14263C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94CEF-19DB-4F8D-B820-FF0CC3B7D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69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418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4674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02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39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788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67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377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299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575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0</Words>
  <Application>Microsoft Office PowerPoint</Application>
  <PresentationFormat>宽屏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吕 炳旭</dc:creator>
  <cp:lastModifiedBy>吕 炳旭</cp:lastModifiedBy>
  <cp:revision>9</cp:revision>
  <dcterms:created xsi:type="dcterms:W3CDTF">2021-01-07T06:46:11Z</dcterms:created>
  <dcterms:modified xsi:type="dcterms:W3CDTF">2021-04-11T01:28:21Z</dcterms:modified>
</cp:coreProperties>
</file>