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97"/>
  </p:normalViewPr>
  <p:slideViewPr>
    <p:cSldViewPr showGuides="1">
      <p:cViewPr varScale="1">
        <p:scale>
          <a:sx n="81" d="100"/>
          <a:sy n="81" d="100"/>
        </p:scale>
        <p:origin x="1997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276600" y="700651"/>
            <a:ext cx="10740228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00450" y="692889"/>
            <a:ext cx="3219950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7" y="1481201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7" y="2548089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3" y="1868172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70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00400" y="1619681"/>
            <a:ext cx="18472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…")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41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0467" y="3641583"/>
            <a:ext cx="28342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7" y="3193185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481123" y="164632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parseCommand(“add …”)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65777" y="3077686"/>
            <a:ext cx="822685" cy="30893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91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88033" y="2553372"/>
            <a:ext cx="274256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4" y="3857027"/>
            <a:ext cx="7823347" cy="158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55564" y="1874520"/>
            <a:ext cx="226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13404" y="4800926"/>
            <a:ext cx="778483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1219200" y="235630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4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416040" y="3815080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addPlace(toAdd)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5" y="4023963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29400" y="4372610"/>
            <a:ext cx="17031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05168"/>
            <a:ext cx="207284" cy="1671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114800"/>
            <a:ext cx="14551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238414" y="3918008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addPlace(toAdd)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 flipV="1">
            <a:off x="8501336" y="4267199"/>
            <a:ext cx="1369753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39942" y="2738891"/>
            <a:ext cx="172203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4" y="3371447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2" y="403090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 flipV="1">
            <a:off x="1137563" y="2295704"/>
            <a:ext cx="2635463" cy="37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7" y="2061741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8043" y="2461997"/>
            <a:ext cx="2024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AddCommand(place)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29402" y="4572000"/>
            <a:ext cx="16250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564" y="4718663"/>
            <a:ext cx="17010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26243" y="438263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3F59F5-38C6-4F19-AFF5-C0101AE667B9}"/>
              </a:ext>
            </a:extLst>
          </p:cNvPr>
          <p:cNvSpPr/>
          <p:nvPr/>
        </p:nvSpPr>
        <p:spPr>
          <a:xfrm>
            <a:off x="-2743200" y="19050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0118FE5-0FCC-4157-8534-D8DEEC777152}"/>
              </a:ext>
            </a:extLst>
          </p:cNvPr>
          <p:cNvSpPr/>
          <p:nvPr/>
        </p:nvSpPr>
        <p:spPr>
          <a:xfrm>
            <a:off x="-310093" y="1944821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6903B-703D-497F-8AC9-417F26E09F25}"/>
              </a:ext>
            </a:extLst>
          </p:cNvPr>
          <p:cNvSpPr/>
          <p:nvPr/>
        </p:nvSpPr>
        <p:spPr>
          <a:xfrm>
            <a:off x="2295186" y="263229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3FC2940-5F15-4788-A33C-5025A4C2F6FE}"/>
              </a:ext>
            </a:extLst>
          </p:cNvPr>
          <p:cNvSpPr/>
          <p:nvPr/>
        </p:nvSpPr>
        <p:spPr>
          <a:xfrm>
            <a:off x="4878219" y="3143277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E9FC63-A362-4636-ABDF-7769954CB50B}"/>
              </a:ext>
            </a:extLst>
          </p:cNvPr>
          <p:cNvSpPr txBox="1"/>
          <p:nvPr/>
        </p:nvSpPr>
        <p:spPr>
          <a:xfrm>
            <a:off x="2292861" y="2982504"/>
            <a:ext cx="2691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847B9A-183B-4BC1-AB19-A64BC8D3F00E}"/>
              </a:ext>
            </a:extLst>
          </p:cNvPr>
          <p:cNvSpPr txBox="1"/>
          <p:nvPr/>
        </p:nvSpPr>
        <p:spPr>
          <a:xfrm>
            <a:off x="-419982" y="3108787"/>
            <a:ext cx="2691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490FF81-1485-49A1-BB01-B908E9039B76}"/>
              </a:ext>
            </a:extLst>
          </p:cNvPr>
          <p:cNvSpPr/>
          <p:nvPr/>
        </p:nvSpPr>
        <p:spPr>
          <a:xfrm>
            <a:off x="2220187" y="3934966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3D32A6-BB96-48B2-A4D8-673F35ACFCD0}"/>
              </a:ext>
            </a:extLst>
          </p:cNvPr>
          <p:cNvSpPr/>
          <p:nvPr/>
        </p:nvSpPr>
        <p:spPr>
          <a:xfrm>
            <a:off x="7303409" y="34457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EB10DB6-4DE2-438E-9676-9844E7F2EB87}"/>
              </a:ext>
            </a:extLst>
          </p:cNvPr>
          <p:cNvSpPr/>
          <p:nvPr/>
        </p:nvSpPr>
        <p:spPr>
          <a:xfrm>
            <a:off x="2238081" y="4876800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305EA-88A9-4808-8FD4-FF8CFE26FBA4}"/>
              </a:ext>
            </a:extLst>
          </p:cNvPr>
          <p:cNvSpPr txBox="1"/>
          <p:nvPr/>
        </p:nvSpPr>
        <p:spPr>
          <a:xfrm>
            <a:off x="1869681" y="4541094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81E3635-A682-4904-B92F-18D8E8A8DEBF}"/>
              </a:ext>
            </a:extLst>
          </p:cNvPr>
          <p:cNvSpPr/>
          <p:nvPr/>
        </p:nvSpPr>
        <p:spPr>
          <a:xfrm>
            <a:off x="-2226775" y="4918797"/>
            <a:ext cx="341838" cy="337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63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Prem Bagdawala</cp:lastModifiedBy>
  <cp:revision>168</cp:revision>
  <dcterms:created xsi:type="dcterms:W3CDTF">2016-07-22T14:33:02Z</dcterms:created>
  <dcterms:modified xsi:type="dcterms:W3CDTF">2019-04-15T13:15:16Z</dcterms:modified>
</cp:coreProperties>
</file>