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howGuides="1">
      <p:cViewPr varScale="1">
        <p:scale>
          <a:sx n="101" d="100"/>
          <a:sy n="101" d="100"/>
        </p:scale>
        <p:origin x="102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7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2362200" y="762002"/>
            <a:ext cx="12439908" cy="472439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5A8727-9832-4EAD-BFE9-59C4FDF1163E}"/>
              </a:ext>
            </a:extLst>
          </p:cNvPr>
          <p:cNvCxnSpPr>
            <a:cxnSpLocks/>
          </p:cNvCxnSpPr>
          <p:nvPr/>
        </p:nvCxnSpPr>
        <p:spPr>
          <a:xfrm>
            <a:off x="6530932" y="2887600"/>
            <a:ext cx="7135" cy="232797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Rectangle 62"/>
          <p:cNvSpPr/>
          <p:nvPr/>
        </p:nvSpPr>
        <p:spPr>
          <a:xfrm>
            <a:off x="-2151736" y="111752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1423923" y="1481201"/>
            <a:ext cx="1" cy="39289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1495931" y="1831895"/>
            <a:ext cx="147888" cy="33836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02306" y="996604"/>
            <a:ext cx="1278066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:TravelBuddyParser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015705" y="1481199"/>
            <a:ext cx="39117" cy="21017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830595" y="2548087"/>
            <a:ext cx="126487" cy="8132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8" name="Rectangle 17"/>
          <p:cNvSpPr/>
          <p:nvPr/>
        </p:nvSpPr>
        <p:spPr>
          <a:xfrm>
            <a:off x="911139" y="1868170"/>
            <a:ext cx="231861" cy="161270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55" idx="2"/>
          </p:cNvCxnSpPr>
          <p:nvPr/>
        </p:nvCxnSpPr>
        <p:spPr>
          <a:xfrm flipH="1">
            <a:off x="3888418" y="2299468"/>
            <a:ext cx="3862" cy="11814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-2615781" y="1835581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935986" y="1619681"/>
            <a:ext cx="1375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execute(“search Singapore”)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1096096" y="1980739"/>
            <a:ext cx="204065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72503" y="364160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921761" y="2979156"/>
            <a:ext cx="256023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135329" y="3344851"/>
            <a:ext cx="2686197" cy="72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-2438400" y="5105400"/>
            <a:ext cx="942469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-1277288" y="1657754"/>
            <a:ext cx="22073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(“search …””)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2362200" y="488995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1143546" y="2555836"/>
            <a:ext cx="2704661" cy="1452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3136748" y="1600200"/>
            <a:ext cx="157002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:Search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-1351915" y="3901416"/>
            <a:ext cx="9975740" cy="2142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-1346112" y="1884833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-1332146" y="4953000"/>
            <a:ext cx="9955971" cy="2170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0E1B110-D951-4D18-87D6-15DCDA58B69B}"/>
              </a:ext>
            </a:extLst>
          </p:cNvPr>
          <p:cNvSpPr txBox="1"/>
          <p:nvPr/>
        </p:nvSpPr>
        <p:spPr>
          <a:xfrm>
            <a:off x="1066800" y="1752600"/>
            <a:ext cx="19246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SearchCommandParser</a:t>
            </a:r>
            <a:r>
              <a:rPr lang="en-US" dirty="0"/>
              <a:t>()</a:t>
            </a:r>
          </a:p>
        </p:txBody>
      </p:sp>
      <p:sp>
        <p:nvSpPr>
          <p:cNvPr id="51" name="Rectangle 62">
            <a:extLst>
              <a:ext uri="{FF2B5EF4-FFF2-40B4-BE49-F238E27FC236}">
                <a16:creationId xmlns:a16="http://schemas.microsoft.com/office/drawing/2014/main" id="{5EC97B0A-7289-495B-8356-E4A4DEB293EF}"/>
              </a:ext>
            </a:extLst>
          </p:cNvPr>
          <p:cNvSpPr/>
          <p:nvPr/>
        </p:nvSpPr>
        <p:spPr>
          <a:xfrm>
            <a:off x="5666304" y="2404946"/>
            <a:ext cx="172132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NameContainsKeywordPredicate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128A04-D620-4490-80E7-830DB8A94CF1}"/>
              </a:ext>
            </a:extLst>
          </p:cNvPr>
          <p:cNvSpPr txBox="1"/>
          <p:nvPr/>
        </p:nvSpPr>
        <p:spPr>
          <a:xfrm>
            <a:off x="995815" y="2375356"/>
            <a:ext cx="17565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parse(“Singapore”)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6C84D38-7A2C-4F22-B5E0-24F3E89BA922}"/>
              </a:ext>
            </a:extLst>
          </p:cNvPr>
          <p:cNvSpPr/>
          <p:nvPr/>
        </p:nvSpPr>
        <p:spPr>
          <a:xfrm>
            <a:off x="6439156" y="2819400"/>
            <a:ext cx="152200" cy="1710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8FAD504-E5A6-488C-B7F9-3A0E24AEB6B1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961523" y="2621958"/>
            <a:ext cx="1704781" cy="1375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4F19D8A-714E-459A-A792-8950AF0EFE3A}"/>
              </a:ext>
            </a:extLst>
          </p:cNvPr>
          <p:cNvCxnSpPr>
            <a:cxnSpLocks/>
          </p:cNvCxnSpPr>
          <p:nvPr/>
        </p:nvCxnSpPr>
        <p:spPr>
          <a:xfrm>
            <a:off x="-1313405" y="342899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49DED1C-65AD-40FA-80C7-3835270E0D59}"/>
              </a:ext>
            </a:extLst>
          </p:cNvPr>
          <p:cNvSpPr/>
          <p:nvPr/>
        </p:nvSpPr>
        <p:spPr>
          <a:xfrm>
            <a:off x="8654585" y="3922845"/>
            <a:ext cx="133152" cy="10733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0F7244-E475-489B-A5B8-2C4D72BA254D}"/>
              </a:ext>
            </a:extLst>
          </p:cNvPr>
          <p:cNvCxnSpPr>
            <a:cxnSpLocks/>
          </p:cNvCxnSpPr>
          <p:nvPr/>
        </p:nvCxnSpPr>
        <p:spPr>
          <a:xfrm>
            <a:off x="1137561" y="2286949"/>
            <a:ext cx="2635463" cy="875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219E6FE-941B-43C4-94F7-F097B6518AC0}"/>
              </a:ext>
            </a:extLst>
          </p:cNvPr>
          <p:cNvSpPr/>
          <p:nvPr/>
        </p:nvSpPr>
        <p:spPr>
          <a:xfrm>
            <a:off x="3830595" y="2061739"/>
            <a:ext cx="123369" cy="23772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FE5939-3E30-6248-BF32-A58B90CE21B9}"/>
              </a:ext>
            </a:extLst>
          </p:cNvPr>
          <p:cNvSpPr txBox="1"/>
          <p:nvPr/>
        </p:nvSpPr>
        <p:spPr>
          <a:xfrm>
            <a:off x="4132598" y="2209800"/>
            <a:ext cx="135396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NameContainsKeywordPredicate</a:t>
            </a:r>
            <a:r>
              <a:rPr lang="en-US" sz="1100" dirty="0"/>
              <a:t>(“Singapore”)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12F62AD-56C9-4D37-9870-0C3ACE310838}"/>
              </a:ext>
            </a:extLst>
          </p:cNvPr>
          <p:cNvCxnSpPr>
            <a:cxnSpLocks/>
          </p:cNvCxnSpPr>
          <p:nvPr/>
        </p:nvCxnSpPr>
        <p:spPr>
          <a:xfrm flipV="1">
            <a:off x="3962400" y="3107658"/>
            <a:ext cx="3894903" cy="2103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2">
            <a:extLst>
              <a:ext uri="{FF2B5EF4-FFF2-40B4-BE49-F238E27FC236}">
                <a16:creationId xmlns:a16="http://schemas.microsoft.com/office/drawing/2014/main" id="{A7446CD0-4A4F-4BE1-AFCE-29B3A71C6A2B}"/>
              </a:ext>
            </a:extLst>
          </p:cNvPr>
          <p:cNvSpPr/>
          <p:nvPr/>
        </p:nvSpPr>
        <p:spPr>
          <a:xfrm>
            <a:off x="7857303" y="2738862"/>
            <a:ext cx="172132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SearchCommand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D60892A-B0E2-442E-ADB5-EFEE98CAFDCB}"/>
              </a:ext>
            </a:extLst>
          </p:cNvPr>
          <p:cNvSpPr txBox="1"/>
          <p:nvPr/>
        </p:nvSpPr>
        <p:spPr>
          <a:xfrm>
            <a:off x="3032822" y="3144347"/>
            <a:ext cx="475053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SearchCommand</a:t>
            </a:r>
            <a:r>
              <a:rPr lang="en-US" sz="1100" dirty="0"/>
              <a:t> (</a:t>
            </a:r>
            <a:r>
              <a:rPr lang="en-US" sz="1100" dirty="0" err="1"/>
              <a:t>NameContainsKeywordPredicate</a:t>
            </a:r>
            <a:r>
              <a:rPr lang="en-US" sz="1100" dirty="0"/>
              <a:t>(“Singapore”))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DD4A868-0DCE-4EA6-89BA-D8515E430BDE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3939942" y="3313624"/>
            <a:ext cx="4778023" cy="2892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37B14280-BC06-426F-804C-487233883D89}"/>
              </a:ext>
            </a:extLst>
          </p:cNvPr>
          <p:cNvSpPr/>
          <p:nvPr/>
        </p:nvSpPr>
        <p:spPr>
          <a:xfrm>
            <a:off x="8641865" y="3171476"/>
            <a:ext cx="152200" cy="1710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DC43FE3-C630-421A-88AE-203BAC2CA095}"/>
              </a:ext>
            </a:extLst>
          </p:cNvPr>
          <p:cNvCxnSpPr>
            <a:cxnSpLocks/>
          </p:cNvCxnSpPr>
          <p:nvPr/>
        </p:nvCxnSpPr>
        <p:spPr>
          <a:xfrm>
            <a:off x="8704332" y="3128690"/>
            <a:ext cx="27266" cy="210859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5" name="Rectangle 65">
            <a:extLst>
              <a:ext uri="{FF2B5EF4-FFF2-40B4-BE49-F238E27FC236}">
                <a16:creationId xmlns:a16="http://schemas.microsoft.com/office/drawing/2014/main" id="{9277496B-A91E-43B7-8DCC-5469262BBA49}"/>
              </a:ext>
            </a:extLst>
          </p:cNvPr>
          <p:cNvSpPr/>
          <p:nvPr/>
        </p:nvSpPr>
        <p:spPr>
          <a:xfrm>
            <a:off x="10164833" y="762002"/>
            <a:ext cx="1121664" cy="472439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76" name="Rectangle 62">
            <a:extLst>
              <a:ext uri="{FF2B5EF4-FFF2-40B4-BE49-F238E27FC236}">
                <a16:creationId xmlns:a16="http://schemas.microsoft.com/office/drawing/2014/main" id="{E5ADB082-1C42-444D-875C-732BAF7C241C}"/>
              </a:ext>
            </a:extLst>
          </p:cNvPr>
          <p:cNvSpPr/>
          <p:nvPr/>
        </p:nvSpPr>
        <p:spPr>
          <a:xfrm>
            <a:off x="10314538" y="3043533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36873A3-1259-4DB4-AF44-B5187889DCF1}"/>
              </a:ext>
            </a:extLst>
          </p:cNvPr>
          <p:cNvCxnSpPr>
            <a:cxnSpLocks/>
          </p:cNvCxnSpPr>
          <p:nvPr/>
        </p:nvCxnSpPr>
        <p:spPr>
          <a:xfrm>
            <a:off x="10733622" y="3395900"/>
            <a:ext cx="10102" cy="17415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12D98428-3805-4109-899F-8AF82149D434}"/>
              </a:ext>
            </a:extLst>
          </p:cNvPr>
          <p:cNvSpPr/>
          <p:nvPr/>
        </p:nvSpPr>
        <p:spPr>
          <a:xfrm>
            <a:off x="10616813" y="4041716"/>
            <a:ext cx="233617" cy="13558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D84FC47-0DA9-45ED-97E8-ABB2FABBCDA3}"/>
              </a:ext>
            </a:extLst>
          </p:cNvPr>
          <p:cNvCxnSpPr>
            <a:cxnSpLocks/>
          </p:cNvCxnSpPr>
          <p:nvPr/>
        </p:nvCxnSpPr>
        <p:spPr>
          <a:xfrm>
            <a:off x="8790047" y="4177299"/>
            <a:ext cx="182676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7A58BD7-3BAB-4552-9F0A-DABBD64021B3}"/>
              </a:ext>
            </a:extLst>
          </p:cNvPr>
          <p:cNvCxnSpPr>
            <a:cxnSpLocks/>
          </p:cNvCxnSpPr>
          <p:nvPr/>
        </p:nvCxnSpPr>
        <p:spPr>
          <a:xfrm>
            <a:off x="8787737" y="4056047"/>
            <a:ext cx="182907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5AA8757-2C0C-4CF6-A9AC-A1C69709CB2C}"/>
              </a:ext>
            </a:extLst>
          </p:cNvPr>
          <p:cNvSpPr txBox="1"/>
          <p:nvPr/>
        </p:nvSpPr>
        <p:spPr>
          <a:xfrm>
            <a:off x="8907757" y="3857049"/>
            <a:ext cx="15890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updateFilteredPlaceList</a:t>
            </a:r>
            <a:r>
              <a:rPr lang="en-US" sz="1200" dirty="0"/>
              <a:t>()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CFF2D60-F4FE-464F-B5AD-4449CF60E446}"/>
              </a:ext>
            </a:extLst>
          </p:cNvPr>
          <p:cNvCxnSpPr>
            <a:cxnSpLocks/>
          </p:cNvCxnSpPr>
          <p:nvPr/>
        </p:nvCxnSpPr>
        <p:spPr>
          <a:xfrm>
            <a:off x="9488088" y="4547343"/>
            <a:ext cx="0" cy="68993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6B43335-DA39-4032-AF53-48D555B6B9DC}"/>
              </a:ext>
            </a:extLst>
          </p:cNvPr>
          <p:cNvSpPr/>
          <p:nvPr/>
        </p:nvSpPr>
        <p:spPr>
          <a:xfrm>
            <a:off x="9408342" y="4599022"/>
            <a:ext cx="152200" cy="1710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6" name="Rectangle 62">
            <a:extLst>
              <a:ext uri="{FF2B5EF4-FFF2-40B4-BE49-F238E27FC236}">
                <a16:creationId xmlns:a16="http://schemas.microsoft.com/office/drawing/2014/main" id="{720F3E2C-A994-4DCA-9570-0B051C5A9E1A}"/>
              </a:ext>
            </a:extLst>
          </p:cNvPr>
          <p:cNvSpPr/>
          <p:nvPr/>
        </p:nvSpPr>
        <p:spPr>
          <a:xfrm>
            <a:off x="8986684" y="4271047"/>
            <a:ext cx="995516" cy="37715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:Command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Result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8BF6519-06CE-49C1-990A-417FEA22F7B2}"/>
              </a:ext>
            </a:extLst>
          </p:cNvPr>
          <p:cNvCxnSpPr>
            <a:cxnSpLocks/>
          </p:cNvCxnSpPr>
          <p:nvPr/>
        </p:nvCxnSpPr>
        <p:spPr>
          <a:xfrm>
            <a:off x="8787737" y="4770095"/>
            <a:ext cx="620605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B4871AD-3A9F-4C54-90FF-AF3B94E979C7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8717495" y="4449380"/>
            <a:ext cx="269189" cy="1024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59C8751-502F-478C-8612-7EE8CD81A390}"/>
              </a:ext>
            </a:extLst>
          </p:cNvPr>
          <p:cNvSpPr txBox="1"/>
          <p:nvPr/>
        </p:nvSpPr>
        <p:spPr>
          <a:xfrm>
            <a:off x="3096040" y="4681749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9D52FED-390E-41FC-93B3-C8000C427704}"/>
              </a:ext>
            </a:extLst>
          </p:cNvPr>
          <p:cNvSpPr txBox="1"/>
          <p:nvPr/>
        </p:nvSpPr>
        <p:spPr>
          <a:xfrm>
            <a:off x="8602780" y="474840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51</Words>
  <Application>Microsoft Office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Niven Ang</cp:lastModifiedBy>
  <cp:revision>156</cp:revision>
  <dcterms:created xsi:type="dcterms:W3CDTF">2016-07-22T14:33:02Z</dcterms:created>
  <dcterms:modified xsi:type="dcterms:W3CDTF">2019-04-15T11:32:02Z</dcterms:modified>
</cp:coreProperties>
</file>