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4" d="100"/>
          <a:sy n="104" d="100"/>
        </p:scale>
        <p:origin x="87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263AC8-571C-4D0D-A8C0-D8F0D57C4D5F}" type="datetimeFigureOut">
              <a:rPr lang="zh-TW" altLang="en-US" smtClean="0"/>
              <a:t>2024/10/20</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B25FE6-D9EF-4071-B80D-55C13769F9CD}" type="slidenum">
              <a:rPr lang="zh-TW" altLang="en-US" smtClean="0"/>
              <a:t>‹#›</a:t>
            </a:fld>
            <a:endParaRPr lang="zh-TW" altLang="en-US"/>
          </a:p>
        </p:txBody>
      </p:sp>
    </p:spTree>
    <p:extLst>
      <p:ext uri="{BB962C8B-B14F-4D97-AF65-F5344CB8AC3E}">
        <p14:creationId xmlns:p14="http://schemas.microsoft.com/office/powerpoint/2010/main" val="2375097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 white-haired, blue-eyed young man </a:t>
            </a:r>
            <a:r>
              <a:rPr lang="en-US" altLang="zh-TW" dirty="0" err="1"/>
              <a:t>japanese</a:t>
            </a:r>
            <a:r>
              <a:rPr lang="en-US" altLang="zh-TW" dirty="0"/>
              <a:t> anime style wearing a football shirt stands in front of his soccer team on a green field, preparing for an intense match. Behind him, teammates are warming up, and the stadium is filled with cheering fans. The bright sun shines over the field, and the tension of the upcoming game is palpable."</a:t>
            </a:r>
            <a:endParaRPr lang="zh-TW" altLang="en-US" dirty="0"/>
          </a:p>
        </p:txBody>
      </p:sp>
      <p:sp>
        <p:nvSpPr>
          <p:cNvPr id="4" name="投影片編號版面配置區 3"/>
          <p:cNvSpPr>
            <a:spLocks noGrp="1"/>
          </p:cNvSpPr>
          <p:nvPr>
            <p:ph type="sldNum" sz="quarter" idx="5"/>
          </p:nvPr>
        </p:nvSpPr>
        <p:spPr/>
        <p:txBody>
          <a:bodyPr/>
          <a:lstStyle/>
          <a:p>
            <a:fld id="{64B25FE6-D9EF-4071-B80D-55C13769F9CD}" type="slidenum">
              <a:rPr lang="zh-TW" altLang="en-US" smtClean="0"/>
              <a:t>2</a:t>
            </a:fld>
            <a:endParaRPr lang="zh-TW" altLang="en-US"/>
          </a:p>
        </p:txBody>
      </p:sp>
    </p:spTree>
    <p:extLst>
      <p:ext uri="{BB962C8B-B14F-4D97-AF65-F5344CB8AC3E}">
        <p14:creationId xmlns:p14="http://schemas.microsoft.com/office/powerpoint/2010/main" val="2413980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05229D-25D4-62B0-024C-B9CEE23E615E}"/>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CBB68FFA-390D-44BE-79B1-F2BF165C5CEF}"/>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A7D88DBD-7282-47AF-5032-0EEAE2A721B0}"/>
              </a:ext>
            </a:extLst>
          </p:cNvPr>
          <p:cNvSpPr>
            <a:spLocks noGrp="1"/>
          </p:cNvSpPr>
          <p:nvPr>
            <p:ph type="body" idx="1"/>
          </p:nvPr>
        </p:nvSpPr>
        <p:spPr/>
        <p:txBody>
          <a:bodyPr/>
          <a:lstStyle/>
          <a:p>
            <a:r>
              <a:rPr lang="en-US" altLang="zh-TW" dirty="0" err="1"/>
              <a:t>japanese</a:t>
            </a:r>
            <a:r>
              <a:rPr lang="en-US" altLang="zh-TW" dirty="0"/>
              <a:t> anime style green football field</a:t>
            </a:r>
            <a:endParaRPr lang="zh-TW" altLang="en-US" dirty="0"/>
          </a:p>
        </p:txBody>
      </p:sp>
      <p:sp>
        <p:nvSpPr>
          <p:cNvPr id="4" name="投影片編號版面配置區 3">
            <a:extLst>
              <a:ext uri="{FF2B5EF4-FFF2-40B4-BE49-F238E27FC236}">
                <a16:creationId xmlns:a16="http://schemas.microsoft.com/office/drawing/2014/main" id="{67939FCC-B896-22FA-0B35-926820C9E438}"/>
              </a:ext>
            </a:extLst>
          </p:cNvPr>
          <p:cNvSpPr>
            <a:spLocks noGrp="1"/>
          </p:cNvSpPr>
          <p:nvPr>
            <p:ph type="sldNum" sz="quarter" idx="5"/>
          </p:nvPr>
        </p:nvSpPr>
        <p:spPr/>
        <p:txBody>
          <a:bodyPr/>
          <a:lstStyle/>
          <a:p>
            <a:fld id="{64B25FE6-D9EF-4071-B80D-55C13769F9CD}" type="slidenum">
              <a:rPr lang="zh-TW" altLang="en-US" smtClean="0"/>
              <a:t>3</a:t>
            </a:fld>
            <a:endParaRPr lang="zh-TW" altLang="en-US"/>
          </a:p>
        </p:txBody>
      </p:sp>
    </p:spTree>
    <p:extLst>
      <p:ext uri="{BB962C8B-B14F-4D97-AF65-F5344CB8AC3E}">
        <p14:creationId xmlns:p14="http://schemas.microsoft.com/office/powerpoint/2010/main" val="3776366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81B2A1-F74E-F10B-DF37-AC90A3814ACF}"/>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87ED2F99-43DA-7464-E747-33462CAA3B0B}"/>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C34E91E4-74A9-F5CC-53E6-F78F0E72D650}"/>
              </a:ext>
            </a:extLst>
          </p:cNvPr>
          <p:cNvSpPr>
            <a:spLocks noGrp="1"/>
          </p:cNvSpPr>
          <p:nvPr>
            <p:ph type="body" idx="1"/>
          </p:nvPr>
        </p:nvSpPr>
        <p:spPr/>
        <p:txBody>
          <a:bodyPr/>
          <a:lstStyle/>
          <a:p>
            <a:r>
              <a:rPr lang="en-US" altLang="zh-TW" dirty="0"/>
              <a:t>The white-haired young man, </a:t>
            </a:r>
            <a:r>
              <a:rPr lang="en-US" altLang="zh-TW" dirty="0" err="1"/>
              <a:t>japanese</a:t>
            </a:r>
            <a:r>
              <a:rPr lang="en-US" altLang="zh-TW" dirty="0"/>
              <a:t> anime style, sprints toward the goal, about to strike the ball with power, but the opposing goalkeeper dives, barely managing to save the shot. The ball is just beneath the keeper's hands as the crowd holds its breath. The player's expression is intense, with a slight hint of disappointment, but his determination is unshaken."</a:t>
            </a:r>
            <a:endParaRPr lang="zh-TW" altLang="en-US" dirty="0"/>
          </a:p>
        </p:txBody>
      </p:sp>
      <p:sp>
        <p:nvSpPr>
          <p:cNvPr id="4" name="投影片編號版面配置區 3">
            <a:extLst>
              <a:ext uri="{FF2B5EF4-FFF2-40B4-BE49-F238E27FC236}">
                <a16:creationId xmlns:a16="http://schemas.microsoft.com/office/drawing/2014/main" id="{F440F895-B9E3-33AF-B956-E4E66DFC5B4E}"/>
              </a:ext>
            </a:extLst>
          </p:cNvPr>
          <p:cNvSpPr>
            <a:spLocks noGrp="1"/>
          </p:cNvSpPr>
          <p:nvPr>
            <p:ph type="sldNum" sz="quarter" idx="5"/>
          </p:nvPr>
        </p:nvSpPr>
        <p:spPr/>
        <p:txBody>
          <a:bodyPr/>
          <a:lstStyle/>
          <a:p>
            <a:fld id="{64B25FE6-D9EF-4071-B80D-55C13769F9CD}" type="slidenum">
              <a:rPr lang="zh-TW" altLang="en-US" smtClean="0"/>
              <a:t>4</a:t>
            </a:fld>
            <a:endParaRPr lang="zh-TW" altLang="en-US"/>
          </a:p>
        </p:txBody>
      </p:sp>
    </p:spTree>
    <p:extLst>
      <p:ext uri="{BB962C8B-B14F-4D97-AF65-F5344CB8AC3E}">
        <p14:creationId xmlns:p14="http://schemas.microsoft.com/office/powerpoint/2010/main" val="3848675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B4C67A-242D-D175-3F90-22350ECE41A9}"/>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D47BE7AA-5613-50CB-578D-40B86D684C73}"/>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DD0F0935-8E2C-2A13-49D8-CA7139BD6DFC}"/>
              </a:ext>
            </a:extLst>
          </p:cNvPr>
          <p:cNvSpPr>
            <a:spLocks noGrp="1"/>
          </p:cNvSpPr>
          <p:nvPr>
            <p:ph type="body" idx="1"/>
          </p:nvPr>
        </p:nvSpPr>
        <p:spPr/>
        <p:txBody>
          <a:bodyPr/>
          <a:lstStyle/>
          <a:p>
            <a:r>
              <a:rPr lang="en-US" altLang="zh-TW" dirty="0"/>
              <a:t>The white-haired young man with blue eyes, </a:t>
            </a:r>
            <a:r>
              <a:rPr lang="en-US" altLang="zh-TW" dirty="0" err="1"/>
              <a:t>japanese</a:t>
            </a:r>
            <a:r>
              <a:rPr lang="en-US" altLang="zh-TW" dirty="0"/>
              <a:t> anime style, stands with his soccer teammates on the field, pointing toward a weak spot in the opposing defense. His face is serious and focused as he leads the team, with his teammates listening attentively. The atmosphere on the field is intense, and everyone is deeply concentrated.</a:t>
            </a:r>
            <a:endParaRPr lang="zh-TW" altLang="en-US" dirty="0"/>
          </a:p>
        </p:txBody>
      </p:sp>
      <p:sp>
        <p:nvSpPr>
          <p:cNvPr id="4" name="投影片編號版面配置區 3">
            <a:extLst>
              <a:ext uri="{FF2B5EF4-FFF2-40B4-BE49-F238E27FC236}">
                <a16:creationId xmlns:a16="http://schemas.microsoft.com/office/drawing/2014/main" id="{4CCB938A-7CBF-6795-86D7-FCE8F172CDF4}"/>
              </a:ext>
            </a:extLst>
          </p:cNvPr>
          <p:cNvSpPr>
            <a:spLocks noGrp="1"/>
          </p:cNvSpPr>
          <p:nvPr>
            <p:ph type="sldNum" sz="quarter" idx="5"/>
          </p:nvPr>
        </p:nvSpPr>
        <p:spPr/>
        <p:txBody>
          <a:bodyPr/>
          <a:lstStyle/>
          <a:p>
            <a:fld id="{64B25FE6-D9EF-4071-B80D-55C13769F9CD}" type="slidenum">
              <a:rPr lang="zh-TW" altLang="en-US" smtClean="0"/>
              <a:t>5</a:t>
            </a:fld>
            <a:endParaRPr lang="zh-TW" altLang="en-US"/>
          </a:p>
        </p:txBody>
      </p:sp>
    </p:spTree>
    <p:extLst>
      <p:ext uri="{BB962C8B-B14F-4D97-AF65-F5344CB8AC3E}">
        <p14:creationId xmlns:p14="http://schemas.microsoft.com/office/powerpoint/2010/main" val="1617123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D3AA40-1DE7-22D4-46F3-EF9717FAA4B1}"/>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348924AC-ABCD-A291-57ED-4FA3512F2C74}"/>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2BA631F5-E3A4-2203-3707-93577783BBFE}"/>
              </a:ext>
            </a:extLst>
          </p:cNvPr>
          <p:cNvSpPr>
            <a:spLocks noGrp="1"/>
          </p:cNvSpPr>
          <p:nvPr>
            <p:ph type="body" idx="1"/>
          </p:nvPr>
        </p:nvSpPr>
        <p:spPr/>
        <p:txBody>
          <a:bodyPr/>
          <a:lstStyle/>
          <a:p>
            <a:r>
              <a:rPr lang="en-US" altLang="zh-TW" dirty="0"/>
              <a:t>The black-haired young man kneels on the grass, </a:t>
            </a:r>
            <a:r>
              <a:rPr lang="en-US" altLang="zh-TW" dirty="0" err="1"/>
              <a:t>japanese</a:t>
            </a:r>
            <a:r>
              <a:rPr lang="en-US" altLang="zh-TW" dirty="0"/>
              <a:t> anime style, clutching his injured ankle with a pained expression on his face. The referee and medical staff rush onto the field, while the audience gasps in concern. The sun still shines, but the atmosphere has grown tense as the player struggles with the sudden injury.</a:t>
            </a:r>
            <a:endParaRPr lang="zh-TW" altLang="en-US" dirty="0"/>
          </a:p>
        </p:txBody>
      </p:sp>
      <p:sp>
        <p:nvSpPr>
          <p:cNvPr id="4" name="投影片編號版面配置區 3">
            <a:extLst>
              <a:ext uri="{FF2B5EF4-FFF2-40B4-BE49-F238E27FC236}">
                <a16:creationId xmlns:a16="http://schemas.microsoft.com/office/drawing/2014/main" id="{535F51D6-1EA1-42B1-36F2-9F5B7E7ADE32}"/>
              </a:ext>
            </a:extLst>
          </p:cNvPr>
          <p:cNvSpPr>
            <a:spLocks noGrp="1"/>
          </p:cNvSpPr>
          <p:nvPr>
            <p:ph type="sldNum" sz="quarter" idx="5"/>
          </p:nvPr>
        </p:nvSpPr>
        <p:spPr/>
        <p:txBody>
          <a:bodyPr/>
          <a:lstStyle/>
          <a:p>
            <a:fld id="{64B25FE6-D9EF-4071-B80D-55C13769F9CD}" type="slidenum">
              <a:rPr lang="zh-TW" altLang="en-US" smtClean="0"/>
              <a:t>6</a:t>
            </a:fld>
            <a:endParaRPr lang="zh-TW" altLang="en-US"/>
          </a:p>
        </p:txBody>
      </p:sp>
    </p:spTree>
    <p:extLst>
      <p:ext uri="{BB962C8B-B14F-4D97-AF65-F5344CB8AC3E}">
        <p14:creationId xmlns:p14="http://schemas.microsoft.com/office/powerpoint/2010/main" val="4129687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27AD57-ED9E-E31D-247A-BBE212285EBE}"/>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FB03B3F7-993D-1755-2D96-846CDBD8CA31}"/>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2B24B12F-259D-F451-994A-8201DE9021EC}"/>
              </a:ext>
            </a:extLst>
          </p:cNvPr>
          <p:cNvSpPr>
            <a:spLocks noGrp="1"/>
          </p:cNvSpPr>
          <p:nvPr>
            <p:ph type="body" idx="1"/>
          </p:nvPr>
        </p:nvSpPr>
        <p:spPr/>
        <p:txBody>
          <a:bodyPr/>
          <a:lstStyle/>
          <a:p>
            <a:r>
              <a:rPr lang="en-US" altLang="zh-TW" dirty="0"/>
              <a:t>A substitute player </a:t>
            </a:r>
            <a:r>
              <a:rPr lang="en-US" altLang="zh-TW" dirty="0" err="1"/>
              <a:t>japanese</a:t>
            </a:r>
            <a:r>
              <a:rPr lang="en-US" altLang="zh-TW" dirty="0"/>
              <a:t> anime style, slightly nervous but determined, steps onto the field to take the place of the injured white-haired player.</a:t>
            </a:r>
            <a:endParaRPr lang="zh-TW" altLang="en-US" dirty="0"/>
          </a:p>
        </p:txBody>
      </p:sp>
      <p:sp>
        <p:nvSpPr>
          <p:cNvPr id="4" name="投影片編號版面配置區 3">
            <a:extLst>
              <a:ext uri="{FF2B5EF4-FFF2-40B4-BE49-F238E27FC236}">
                <a16:creationId xmlns:a16="http://schemas.microsoft.com/office/drawing/2014/main" id="{B86BB1C1-E4FA-7D18-EF0F-4DE3C4E2C0DE}"/>
              </a:ext>
            </a:extLst>
          </p:cNvPr>
          <p:cNvSpPr>
            <a:spLocks noGrp="1"/>
          </p:cNvSpPr>
          <p:nvPr>
            <p:ph type="sldNum" sz="quarter" idx="5"/>
          </p:nvPr>
        </p:nvSpPr>
        <p:spPr/>
        <p:txBody>
          <a:bodyPr/>
          <a:lstStyle/>
          <a:p>
            <a:fld id="{64B25FE6-D9EF-4071-B80D-55C13769F9CD}" type="slidenum">
              <a:rPr lang="zh-TW" altLang="en-US" smtClean="0"/>
              <a:t>7</a:t>
            </a:fld>
            <a:endParaRPr lang="zh-TW" altLang="en-US"/>
          </a:p>
        </p:txBody>
      </p:sp>
    </p:spTree>
    <p:extLst>
      <p:ext uri="{BB962C8B-B14F-4D97-AF65-F5344CB8AC3E}">
        <p14:creationId xmlns:p14="http://schemas.microsoft.com/office/powerpoint/2010/main" val="288373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713620-89A0-45A8-E283-EC5D0566FA7A}"/>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4FF81334-4CCC-AFA6-7641-C6357EB1245E}"/>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D2895662-C40E-FE86-1E1A-0C4CC56EBCDB}"/>
              </a:ext>
            </a:extLst>
          </p:cNvPr>
          <p:cNvSpPr>
            <a:spLocks noGrp="1"/>
          </p:cNvSpPr>
          <p:nvPr>
            <p:ph type="body" idx="1"/>
          </p:nvPr>
        </p:nvSpPr>
        <p:spPr/>
        <p:txBody>
          <a:bodyPr/>
          <a:lstStyle/>
          <a:p>
            <a:r>
              <a:rPr lang="en-US" altLang="zh-TW" dirty="0"/>
              <a:t>The white hair substitute player makes a powerful shot, </a:t>
            </a:r>
            <a:r>
              <a:rPr lang="en-US" altLang="zh-TW" dirty="0" err="1"/>
              <a:t>japanese</a:t>
            </a:r>
            <a:r>
              <a:rPr lang="en-US" altLang="zh-TW" dirty="0"/>
              <a:t> anime style, sending the ball flying toward the top corner of the goal. The opposing goalkeeper dives but misses, and the ball hits the net. The substitute player throws his arms up in celebration as his teammates rush to congratulate him. The crowd erupts in cheers under the bright sunlight, and the sense of victory fills the stadium.</a:t>
            </a:r>
            <a:endParaRPr lang="zh-TW" altLang="en-US" dirty="0"/>
          </a:p>
        </p:txBody>
      </p:sp>
      <p:sp>
        <p:nvSpPr>
          <p:cNvPr id="4" name="投影片編號版面配置區 3">
            <a:extLst>
              <a:ext uri="{FF2B5EF4-FFF2-40B4-BE49-F238E27FC236}">
                <a16:creationId xmlns:a16="http://schemas.microsoft.com/office/drawing/2014/main" id="{1A70C7BD-6329-F895-C032-AA5ADA7F19C5}"/>
              </a:ext>
            </a:extLst>
          </p:cNvPr>
          <p:cNvSpPr>
            <a:spLocks noGrp="1"/>
          </p:cNvSpPr>
          <p:nvPr>
            <p:ph type="sldNum" sz="quarter" idx="5"/>
          </p:nvPr>
        </p:nvSpPr>
        <p:spPr/>
        <p:txBody>
          <a:bodyPr/>
          <a:lstStyle/>
          <a:p>
            <a:fld id="{64B25FE6-D9EF-4071-B80D-55C13769F9CD}" type="slidenum">
              <a:rPr lang="zh-TW" altLang="en-US" smtClean="0"/>
              <a:t>8</a:t>
            </a:fld>
            <a:endParaRPr lang="zh-TW" altLang="en-US"/>
          </a:p>
        </p:txBody>
      </p:sp>
    </p:spTree>
    <p:extLst>
      <p:ext uri="{BB962C8B-B14F-4D97-AF65-F5344CB8AC3E}">
        <p14:creationId xmlns:p14="http://schemas.microsoft.com/office/powerpoint/2010/main" val="4012214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F1F90D-9879-CC49-D002-AB16DEF0233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28A29491-23F1-BA24-0BD2-E84298FFCE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E6718836-D9C1-6322-34B9-AE42C05DADA1}"/>
              </a:ext>
            </a:extLst>
          </p:cNvPr>
          <p:cNvSpPr>
            <a:spLocks noGrp="1"/>
          </p:cNvSpPr>
          <p:nvPr>
            <p:ph type="dt" sz="half" idx="10"/>
          </p:nvPr>
        </p:nvSpPr>
        <p:spPr/>
        <p:txBody>
          <a:bodyPr/>
          <a:lstStyle/>
          <a:p>
            <a:fld id="{8A152C9A-E274-4C2D-9CEB-8ED02434A195}" type="datetimeFigureOut">
              <a:rPr lang="zh-TW" altLang="en-US" smtClean="0"/>
              <a:t>2024/10/20</a:t>
            </a:fld>
            <a:endParaRPr lang="zh-TW" altLang="en-US"/>
          </a:p>
        </p:txBody>
      </p:sp>
      <p:sp>
        <p:nvSpPr>
          <p:cNvPr id="5" name="頁尾版面配置區 4">
            <a:extLst>
              <a:ext uri="{FF2B5EF4-FFF2-40B4-BE49-F238E27FC236}">
                <a16:creationId xmlns:a16="http://schemas.microsoft.com/office/drawing/2014/main" id="{AF663643-AF4E-C6ED-9733-3317D14B125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A93EE53-193A-6249-6CA6-3DBC3D267780}"/>
              </a:ext>
            </a:extLst>
          </p:cNvPr>
          <p:cNvSpPr>
            <a:spLocks noGrp="1"/>
          </p:cNvSpPr>
          <p:nvPr>
            <p:ph type="sldNum" sz="quarter" idx="12"/>
          </p:nvPr>
        </p:nvSpPr>
        <p:spPr/>
        <p:txBody>
          <a:bodyPr/>
          <a:lstStyle/>
          <a:p>
            <a:fld id="{1BCDA8A4-DDC5-4C36-BE5E-AC015ACA1130}" type="slidenum">
              <a:rPr lang="zh-TW" altLang="en-US" smtClean="0"/>
              <a:t>‹#›</a:t>
            </a:fld>
            <a:endParaRPr lang="zh-TW" altLang="en-US"/>
          </a:p>
        </p:txBody>
      </p:sp>
    </p:spTree>
    <p:extLst>
      <p:ext uri="{BB962C8B-B14F-4D97-AF65-F5344CB8AC3E}">
        <p14:creationId xmlns:p14="http://schemas.microsoft.com/office/powerpoint/2010/main" val="1908708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9A5521-8C95-5116-48D7-B9F3D3A5A867}"/>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017B7479-B352-7867-2573-CEF7195F2EA3}"/>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BFED5F9-20EC-A1F9-40D7-132AF32EF4C8}"/>
              </a:ext>
            </a:extLst>
          </p:cNvPr>
          <p:cNvSpPr>
            <a:spLocks noGrp="1"/>
          </p:cNvSpPr>
          <p:nvPr>
            <p:ph type="dt" sz="half" idx="10"/>
          </p:nvPr>
        </p:nvSpPr>
        <p:spPr/>
        <p:txBody>
          <a:bodyPr/>
          <a:lstStyle/>
          <a:p>
            <a:fld id="{8A152C9A-E274-4C2D-9CEB-8ED02434A195}" type="datetimeFigureOut">
              <a:rPr lang="zh-TW" altLang="en-US" smtClean="0"/>
              <a:t>2024/10/20</a:t>
            </a:fld>
            <a:endParaRPr lang="zh-TW" altLang="en-US"/>
          </a:p>
        </p:txBody>
      </p:sp>
      <p:sp>
        <p:nvSpPr>
          <p:cNvPr id="5" name="頁尾版面配置區 4">
            <a:extLst>
              <a:ext uri="{FF2B5EF4-FFF2-40B4-BE49-F238E27FC236}">
                <a16:creationId xmlns:a16="http://schemas.microsoft.com/office/drawing/2014/main" id="{05B7C0B7-EF07-60FE-B9C5-65C283E8733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33C1199-EEB9-C913-A61A-148C4FB6732D}"/>
              </a:ext>
            </a:extLst>
          </p:cNvPr>
          <p:cNvSpPr>
            <a:spLocks noGrp="1"/>
          </p:cNvSpPr>
          <p:nvPr>
            <p:ph type="sldNum" sz="quarter" idx="12"/>
          </p:nvPr>
        </p:nvSpPr>
        <p:spPr/>
        <p:txBody>
          <a:bodyPr/>
          <a:lstStyle/>
          <a:p>
            <a:fld id="{1BCDA8A4-DDC5-4C36-BE5E-AC015ACA1130}" type="slidenum">
              <a:rPr lang="zh-TW" altLang="en-US" smtClean="0"/>
              <a:t>‹#›</a:t>
            </a:fld>
            <a:endParaRPr lang="zh-TW" altLang="en-US"/>
          </a:p>
        </p:txBody>
      </p:sp>
    </p:spTree>
    <p:extLst>
      <p:ext uri="{BB962C8B-B14F-4D97-AF65-F5344CB8AC3E}">
        <p14:creationId xmlns:p14="http://schemas.microsoft.com/office/powerpoint/2010/main" val="3563407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CCAC8FD8-767A-C938-96F4-7539384FB4AA}"/>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A96B7E80-6897-0053-551E-C06A602E4577}"/>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9C4C267-ECF7-F304-F2FC-7B775D91AC1C}"/>
              </a:ext>
            </a:extLst>
          </p:cNvPr>
          <p:cNvSpPr>
            <a:spLocks noGrp="1"/>
          </p:cNvSpPr>
          <p:nvPr>
            <p:ph type="dt" sz="half" idx="10"/>
          </p:nvPr>
        </p:nvSpPr>
        <p:spPr/>
        <p:txBody>
          <a:bodyPr/>
          <a:lstStyle/>
          <a:p>
            <a:fld id="{8A152C9A-E274-4C2D-9CEB-8ED02434A195}" type="datetimeFigureOut">
              <a:rPr lang="zh-TW" altLang="en-US" smtClean="0"/>
              <a:t>2024/10/20</a:t>
            </a:fld>
            <a:endParaRPr lang="zh-TW" altLang="en-US"/>
          </a:p>
        </p:txBody>
      </p:sp>
      <p:sp>
        <p:nvSpPr>
          <p:cNvPr id="5" name="頁尾版面配置區 4">
            <a:extLst>
              <a:ext uri="{FF2B5EF4-FFF2-40B4-BE49-F238E27FC236}">
                <a16:creationId xmlns:a16="http://schemas.microsoft.com/office/drawing/2014/main" id="{A9E00B53-09E4-71DD-7850-2531A95A34E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9D85865-924C-418D-6153-14865F7339BA}"/>
              </a:ext>
            </a:extLst>
          </p:cNvPr>
          <p:cNvSpPr>
            <a:spLocks noGrp="1"/>
          </p:cNvSpPr>
          <p:nvPr>
            <p:ph type="sldNum" sz="quarter" idx="12"/>
          </p:nvPr>
        </p:nvSpPr>
        <p:spPr/>
        <p:txBody>
          <a:bodyPr/>
          <a:lstStyle/>
          <a:p>
            <a:fld id="{1BCDA8A4-DDC5-4C36-BE5E-AC015ACA1130}" type="slidenum">
              <a:rPr lang="zh-TW" altLang="en-US" smtClean="0"/>
              <a:t>‹#›</a:t>
            </a:fld>
            <a:endParaRPr lang="zh-TW" altLang="en-US"/>
          </a:p>
        </p:txBody>
      </p:sp>
    </p:spTree>
    <p:extLst>
      <p:ext uri="{BB962C8B-B14F-4D97-AF65-F5344CB8AC3E}">
        <p14:creationId xmlns:p14="http://schemas.microsoft.com/office/powerpoint/2010/main" val="208907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0BB32D2-6C17-6E14-4B06-840181274ED1}"/>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3595795-BCD2-7F86-D2B8-D6EEB737C5C6}"/>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BF68DA9-1BC3-9C7C-F4D2-3C3B44E063D0}"/>
              </a:ext>
            </a:extLst>
          </p:cNvPr>
          <p:cNvSpPr>
            <a:spLocks noGrp="1"/>
          </p:cNvSpPr>
          <p:nvPr>
            <p:ph type="dt" sz="half" idx="10"/>
          </p:nvPr>
        </p:nvSpPr>
        <p:spPr/>
        <p:txBody>
          <a:bodyPr/>
          <a:lstStyle/>
          <a:p>
            <a:fld id="{8A152C9A-E274-4C2D-9CEB-8ED02434A195}" type="datetimeFigureOut">
              <a:rPr lang="zh-TW" altLang="en-US" smtClean="0"/>
              <a:t>2024/10/20</a:t>
            </a:fld>
            <a:endParaRPr lang="zh-TW" altLang="en-US"/>
          </a:p>
        </p:txBody>
      </p:sp>
      <p:sp>
        <p:nvSpPr>
          <p:cNvPr id="5" name="頁尾版面配置區 4">
            <a:extLst>
              <a:ext uri="{FF2B5EF4-FFF2-40B4-BE49-F238E27FC236}">
                <a16:creationId xmlns:a16="http://schemas.microsoft.com/office/drawing/2014/main" id="{2DC019D3-8512-54AC-0A2B-717807B3AA5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5179870-ACFE-F438-B595-AE8FFAF81F31}"/>
              </a:ext>
            </a:extLst>
          </p:cNvPr>
          <p:cNvSpPr>
            <a:spLocks noGrp="1"/>
          </p:cNvSpPr>
          <p:nvPr>
            <p:ph type="sldNum" sz="quarter" idx="12"/>
          </p:nvPr>
        </p:nvSpPr>
        <p:spPr/>
        <p:txBody>
          <a:bodyPr/>
          <a:lstStyle/>
          <a:p>
            <a:fld id="{1BCDA8A4-DDC5-4C36-BE5E-AC015ACA1130}" type="slidenum">
              <a:rPr lang="zh-TW" altLang="en-US" smtClean="0"/>
              <a:t>‹#›</a:t>
            </a:fld>
            <a:endParaRPr lang="zh-TW" altLang="en-US"/>
          </a:p>
        </p:txBody>
      </p:sp>
    </p:spTree>
    <p:extLst>
      <p:ext uri="{BB962C8B-B14F-4D97-AF65-F5344CB8AC3E}">
        <p14:creationId xmlns:p14="http://schemas.microsoft.com/office/powerpoint/2010/main" val="3822358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8A76E7-1560-EC7F-8316-E911FFDADBF4}"/>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5DEE1084-886E-56E7-A996-072CCCAD61C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B8B3D057-68E0-43E9-3D42-57525AD53581}"/>
              </a:ext>
            </a:extLst>
          </p:cNvPr>
          <p:cNvSpPr>
            <a:spLocks noGrp="1"/>
          </p:cNvSpPr>
          <p:nvPr>
            <p:ph type="dt" sz="half" idx="10"/>
          </p:nvPr>
        </p:nvSpPr>
        <p:spPr/>
        <p:txBody>
          <a:bodyPr/>
          <a:lstStyle/>
          <a:p>
            <a:fld id="{8A152C9A-E274-4C2D-9CEB-8ED02434A195}" type="datetimeFigureOut">
              <a:rPr lang="zh-TW" altLang="en-US" smtClean="0"/>
              <a:t>2024/10/20</a:t>
            </a:fld>
            <a:endParaRPr lang="zh-TW" altLang="en-US"/>
          </a:p>
        </p:txBody>
      </p:sp>
      <p:sp>
        <p:nvSpPr>
          <p:cNvPr id="5" name="頁尾版面配置區 4">
            <a:extLst>
              <a:ext uri="{FF2B5EF4-FFF2-40B4-BE49-F238E27FC236}">
                <a16:creationId xmlns:a16="http://schemas.microsoft.com/office/drawing/2014/main" id="{58A8CFE5-4343-998C-63A1-76502B0EA0A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51116F8-6674-57DC-0DE3-F39771B5A90E}"/>
              </a:ext>
            </a:extLst>
          </p:cNvPr>
          <p:cNvSpPr>
            <a:spLocks noGrp="1"/>
          </p:cNvSpPr>
          <p:nvPr>
            <p:ph type="sldNum" sz="quarter" idx="12"/>
          </p:nvPr>
        </p:nvSpPr>
        <p:spPr/>
        <p:txBody>
          <a:bodyPr/>
          <a:lstStyle/>
          <a:p>
            <a:fld id="{1BCDA8A4-DDC5-4C36-BE5E-AC015ACA1130}" type="slidenum">
              <a:rPr lang="zh-TW" altLang="en-US" smtClean="0"/>
              <a:t>‹#›</a:t>
            </a:fld>
            <a:endParaRPr lang="zh-TW" altLang="en-US"/>
          </a:p>
        </p:txBody>
      </p:sp>
    </p:spTree>
    <p:extLst>
      <p:ext uri="{BB962C8B-B14F-4D97-AF65-F5344CB8AC3E}">
        <p14:creationId xmlns:p14="http://schemas.microsoft.com/office/powerpoint/2010/main" val="3815791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9B310B-68E5-4FA9-DEC1-42DB70E0EC03}"/>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E97360D9-9E99-EDF4-AD10-CB0F714722C6}"/>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01BE100D-DFBA-E4FE-D00F-81257467C215}"/>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466A5834-0D43-2F4F-42FB-730989D39D34}"/>
              </a:ext>
            </a:extLst>
          </p:cNvPr>
          <p:cNvSpPr>
            <a:spLocks noGrp="1"/>
          </p:cNvSpPr>
          <p:nvPr>
            <p:ph type="dt" sz="half" idx="10"/>
          </p:nvPr>
        </p:nvSpPr>
        <p:spPr/>
        <p:txBody>
          <a:bodyPr/>
          <a:lstStyle/>
          <a:p>
            <a:fld id="{8A152C9A-E274-4C2D-9CEB-8ED02434A195}" type="datetimeFigureOut">
              <a:rPr lang="zh-TW" altLang="en-US" smtClean="0"/>
              <a:t>2024/10/20</a:t>
            </a:fld>
            <a:endParaRPr lang="zh-TW" altLang="en-US"/>
          </a:p>
        </p:txBody>
      </p:sp>
      <p:sp>
        <p:nvSpPr>
          <p:cNvPr id="6" name="頁尾版面配置區 5">
            <a:extLst>
              <a:ext uri="{FF2B5EF4-FFF2-40B4-BE49-F238E27FC236}">
                <a16:creationId xmlns:a16="http://schemas.microsoft.com/office/drawing/2014/main" id="{E5BF6E2D-E349-7C03-948D-CAD71AEA2DF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70C67BC-6E9A-A965-AD2F-84E4A926FDF4}"/>
              </a:ext>
            </a:extLst>
          </p:cNvPr>
          <p:cNvSpPr>
            <a:spLocks noGrp="1"/>
          </p:cNvSpPr>
          <p:nvPr>
            <p:ph type="sldNum" sz="quarter" idx="12"/>
          </p:nvPr>
        </p:nvSpPr>
        <p:spPr/>
        <p:txBody>
          <a:bodyPr/>
          <a:lstStyle/>
          <a:p>
            <a:fld id="{1BCDA8A4-DDC5-4C36-BE5E-AC015ACA1130}" type="slidenum">
              <a:rPr lang="zh-TW" altLang="en-US" smtClean="0"/>
              <a:t>‹#›</a:t>
            </a:fld>
            <a:endParaRPr lang="zh-TW" altLang="en-US"/>
          </a:p>
        </p:txBody>
      </p:sp>
    </p:spTree>
    <p:extLst>
      <p:ext uri="{BB962C8B-B14F-4D97-AF65-F5344CB8AC3E}">
        <p14:creationId xmlns:p14="http://schemas.microsoft.com/office/powerpoint/2010/main" val="2202763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6ACD50-B0FA-391C-91B9-B8B9CB9719CC}"/>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CBEE133-9BDC-C7F8-1B35-0DFAB272F9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7E06446C-B7BF-7DCB-C494-9CA565344B98}"/>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17409FFB-6E7E-7CE4-8826-1F1069B0B0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CCB098F4-6FCE-9A6F-FFB7-83DCF30DA79D}"/>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D471F6D1-85DF-FA22-9B4D-F2756F2344A0}"/>
              </a:ext>
            </a:extLst>
          </p:cNvPr>
          <p:cNvSpPr>
            <a:spLocks noGrp="1"/>
          </p:cNvSpPr>
          <p:nvPr>
            <p:ph type="dt" sz="half" idx="10"/>
          </p:nvPr>
        </p:nvSpPr>
        <p:spPr/>
        <p:txBody>
          <a:bodyPr/>
          <a:lstStyle/>
          <a:p>
            <a:fld id="{8A152C9A-E274-4C2D-9CEB-8ED02434A195}" type="datetimeFigureOut">
              <a:rPr lang="zh-TW" altLang="en-US" smtClean="0"/>
              <a:t>2024/10/20</a:t>
            </a:fld>
            <a:endParaRPr lang="zh-TW" altLang="en-US"/>
          </a:p>
        </p:txBody>
      </p:sp>
      <p:sp>
        <p:nvSpPr>
          <p:cNvPr id="8" name="頁尾版面配置區 7">
            <a:extLst>
              <a:ext uri="{FF2B5EF4-FFF2-40B4-BE49-F238E27FC236}">
                <a16:creationId xmlns:a16="http://schemas.microsoft.com/office/drawing/2014/main" id="{FBE3FE62-2EB7-7DDA-F9B9-815C6414278E}"/>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31B91607-AC72-CF5E-256E-3C43D2E69851}"/>
              </a:ext>
            </a:extLst>
          </p:cNvPr>
          <p:cNvSpPr>
            <a:spLocks noGrp="1"/>
          </p:cNvSpPr>
          <p:nvPr>
            <p:ph type="sldNum" sz="quarter" idx="12"/>
          </p:nvPr>
        </p:nvSpPr>
        <p:spPr/>
        <p:txBody>
          <a:bodyPr/>
          <a:lstStyle/>
          <a:p>
            <a:fld id="{1BCDA8A4-DDC5-4C36-BE5E-AC015ACA1130}" type="slidenum">
              <a:rPr lang="zh-TW" altLang="en-US" smtClean="0"/>
              <a:t>‹#›</a:t>
            </a:fld>
            <a:endParaRPr lang="zh-TW" altLang="en-US"/>
          </a:p>
        </p:txBody>
      </p:sp>
    </p:spTree>
    <p:extLst>
      <p:ext uri="{BB962C8B-B14F-4D97-AF65-F5344CB8AC3E}">
        <p14:creationId xmlns:p14="http://schemas.microsoft.com/office/powerpoint/2010/main" val="1794622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9DA526-012B-7161-9B36-D514517CF85B}"/>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3AF13D78-A376-C1C3-D52C-436C47322739}"/>
              </a:ext>
            </a:extLst>
          </p:cNvPr>
          <p:cNvSpPr>
            <a:spLocks noGrp="1"/>
          </p:cNvSpPr>
          <p:nvPr>
            <p:ph type="dt" sz="half" idx="10"/>
          </p:nvPr>
        </p:nvSpPr>
        <p:spPr/>
        <p:txBody>
          <a:bodyPr/>
          <a:lstStyle/>
          <a:p>
            <a:fld id="{8A152C9A-E274-4C2D-9CEB-8ED02434A195}" type="datetimeFigureOut">
              <a:rPr lang="zh-TW" altLang="en-US" smtClean="0"/>
              <a:t>2024/10/20</a:t>
            </a:fld>
            <a:endParaRPr lang="zh-TW" altLang="en-US"/>
          </a:p>
        </p:txBody>
      </p:sp>
      <p:sp>
        <p:nvSpPr>
          <p:cNvPr id="4" name="頁尾版面配置區 3">
            <a:extLst>
              <a:ext uri="{FF2B5EF4-FFF2-40B4-BE49-F238E27FC236}">
                <a16:creationId xmlns:a16="http://schemas.microsoft.com/office/drawing/2014/main" id="{E667FB44-964C-7930-D42B-61A65D47E256}"/>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10B99278-D853-CBCC-F9E8-39416FDFF0C3}"/>
              </a:ext>
            </a:extLst>
          </p:cNvPr>
          <p:cNvSpPr>
            <a:spLocks noGrp="1"/>
          </p:cNvSpPr>
          <p:nvPr>
            <p:ph type="sldNum" sz="quarter" idx="12"/>
          </p:nvPr>
        </p:nvSpPr>
        <p:spPr/>
        <p:txBody>
          <a:bodyPr/>
          <a:lstStyle/>
          <a:p>
            <a:fld id="{1BCDA8A4-DDC5-4C36-BE5E-AC015ACA1130}" type="slidenum">
              <a:rPr lang="zh-TW" altLang="en-US" smtClean="0"/>
              <a:t>‹#›</a:t>
            </a:fld>
            <a:endParaRPr lang="zh-TW" altLang="en-US"/>
          </a:p>
        </p:txBody>
      </p:sp>
    </p:spTree>
    <p:extLst>
      <p:ext uri="{BB962C8B-B14F-4D97-AF65-F5344CB8AC3E}">
        <p14:creationId xmlns:p14="http://schemas.microsoft.com/office/powerpoint/2010/main" val="1678580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0258D74C-EE87-B508-C098-E83582FBC9A9}"/>
              </a:ext>
            </a:extLst>
          </p:cNvPr>
          <p:cNvSpPr>
            <a:spLocks noGrp="1"/>
          </p:cNvSpPr>
          <p:nvPr>
            <p:ph type="dt" sz="half" idx="10"/>
          </p:nvPr>
        </p:nvSpPr>
        <p:spPr/>
        <p:txBody>
          <a:bodyPr/>
          <a:lstStyle/>
          <a:p>
            <a:fld id="{8A152C9A-E274-4C2D-9CEB-8ED02434A195}" type="datetimeFigureOut">
              <a:rPr lang="zh-TW" altLang="en-US" smtClean="0"/>
              <a:t>2024/10/20</a:t>
            </a:fld>
            <a:endParaRPr lang="zh-TW" altLang="en-US"/>
          </a:p>
        </p:txBody>
      </p:sp>
      <p:sp>
        <p:nvSpPr>
          <p:cNvPr id="3" name="頁尾版面配置區 2">
            <a:extLst>
              <a:ext uri="{FF2B5EF4-FFF2-40B4-BE49-F238E27FC236}">
                <a16:creationId xmlns:a16="http://schemas.microsoft.com/office/drawing/2014/main" id="{8D50C14D-984F-0A5E-CE96-2BA6D7F03015}"/>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24D0ED9D-535A-5423-B9C1-FA53215F31AD}"/>
              </a:ext>
            </a:extLst>
          </p:cNvPr>
          <p:cNvSpPr>
            <a:spLocks noGrp="1"/>
          </p:cNvSpPr>
          <p:nvPr>
            <p:ph type="sldNum" sz="quarter" idx="12"/>
          </p:nvPr>
        </p:nvSpPr>
        <p:spPr/>
        <p:txBody>
          <a:bodyPr/>
          <a:lstStyle/>
          <a:p>
            <a:fld id="{1BCDA8A4-DDC5-4C36-BE5E-AC015ACA1130}" type="slidenum">
              <a:rPr lang="zh-TW" altLang="en-US" smtClean="0"/>
              <a:t>‹#›</a:t>
            </a:fld>
            <a:endParaRPr lang="zh-TW" altLang="en-US"/>
          </a:p>
        </p:txBody>
      </p:sp>
    </p:spTree>
    <p:extLst>
      <p:ext uri="{BB962C8B-B14F-4D97-AF65-F5344CB8AC3E}">
        <p14:creationId xmlns:p14="http://schemas.microsoft.com/office/powerpoint/2010/main" val="2605068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60166B-C782-4B19-CBD6-39E47858900D}"/>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BAA7C297-3C88-90C2-4775-579B7D906C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8A64DCE3-ABEF-AF75-CFE9-D6C45ABFB1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D6F430F4-AC01-7757-4254-CF0D823C094D}"/>
              </a:ext>
            </a:extLst>
          </p:cNvPr>
          <p:cNvSpPr>
            <a:spLocks noGrp="1"/>
          </p:cNvSpPr>
          <p:nvPr>
            <p:ph type="dt" sz="half" idx="10"/>
          </p:nvPr>
        </p:nvSpPr>
        <p:spPr/>
        <p:txBody>
          <a:bodyPr/>
          <a:lstStyle/>
          <a:p>
            <a:fld id="{8A152C9A-E274-4C2D-9CEB-8ED02434A195}" type="datetimeFigureOut">
              <a:rPr lang="zh-TW" altLang="en-US" smtClean="0"/>
              <a:t>2024/10/20</a:t>
            </a:fld>
            <a:endParaRPr lang="zh-TW" altLang="en-US"/>
          </a:p>
        </p:txBody>
      </p:sp>
      <p:sp>
        <p:nvSpPr>
          <p:cNvPr id="6" name="頁尾版面配置區 5">
            <a:extLst>
              <a:ext uri="{FF2B5EF4-FFF2-40B4-BE49-F238E27FC236}">
                <a16:creationId xmlns:a16="http://schemas.microsoft.com/office/drawing/2014/main" id="{2B2E4EBF-E743-1ECE-4F70-BAD4E7E53BB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A65EB5A-AB75-88E6-3FC9-B51509D3B944}"/>
              </a:ext>
            </a:extLst>
          </p:cNvPr>
          <p:cNvSpPr>
            <a:spLocks noGrp="1"/>
          </p:cNvSpPr>
          <p:nvPr>
            <p:ph type="sldNum" sz="quarter" idx="12"/>
          </p:nvPr>
        </p:nvSpPr>
        <p:spPr/>
        <p:txBody>
          <a:bodyPr/>
          <a:lstStyle/>
          <a:p>
            <a:fld id="{1BCDA8A4-DDC5-4C36-BE5E-AC015ACA1130}" type="slidenum">
              <a:rPr lang="zh-TW" altLang="en-US" smtClean="0"/>
              <a:t>‹#›</a:t>
            </a:fld>
            <a:endParaRPr lang="zh-TW" altLang="en-US"/>
          </a:p>
        </p:txBody>
      </p:sp>
    </p:spTree>
    <p:extLst>
      <p:ext uri="{BB962C8B-B14F-4D97-AF65-F5344CB8AC3E}">
        <p14:creationId xmlns:p14="http://schemas.microsoft.com/office/powerpoint/2010/main" val="2008998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2B4420-04FC-5DC4-3750-304F44078F2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DC3A7B4E-A519-F422-B9E7-42C84ED9EF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6900DECE-AEC9-93C5-E93E-97C3DDB445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0F8B77F6-4D78-D375-F132-C6AD8C0828A0}"/>
              </a:ext>
            </a:extLst>
          </p:cNvPr>
          <p:cNvSpPr>
            <a:spLocks noGrp="1"/>
          </p:cNvSpPr>
          <p:nvPr>
            <p:ph type="dt" sz="half" idx="10"/>
          </p:nvPr>
        </p:nvSpPr>
        <p:spPr/>
        <p:txBody>
          <a:bodyPr/>
          <a:lstStyle/>
          <a:p>
            <a:fld id="{8A152C9A-E274-4C2D-9CEB-8ED02434A195}" type="datetimeFigureOut">
              <a:rPr lang="zh-TW" altLang="en-US" smtClean="0"/>
              <a:t>2024/10/20</a:t>
            </a:fld>
            <a:endParaRPr lang="zh-TW" altLang="en-US"/>
          </a:p>
        </p:txBody>
      </p:sp>
      <p:sp>
        <p:nvSpPr>
          <p:cNvPr id="6" name="頁尾版面配置區 5">
            <a:extLst>
              <a:ext uri="{FF2B5EF4-FFF2-40B4-BE49-F238E27FC236}">
                <a16:creationId xmlns:a16="http://schemas.microsoft.com/office/drawing/2014/main" id="{75F4DA91-AA90-13F1-D277-380BFFF11AB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32F6CE0-E7B2-F421-FB4C-9F70B0263249}"/>
              </a:ext>
            </a:extLst>
          </p:cNvPr>
          <p:cNvSpPr>
            <a:spLocks noGrp="1"/>
          </p:cNvSpPr>
          <p:nvPr>
            <p:ph type="sldNum" sz="quarter" idx="12"/>
          </p:nvPr>
        </p:nvSpPr>
        <p:spPr/>
        <p:txBody>
          <a:bodyPr/>
          <a:lstStyle/>
          <a:p>
            <a:fld id="{1BCDA8A4-DDC5-4C36-BE5E-AC015ACA1130}" type="slidenum">
              <a:rPr lang="zh-TW" altLang="en-US" smtClean="0"/>
              <a:t>‹#›</a:t>
            </a:fld>
            <a:endParaRPr lang="zh-TW" altLang="en-US"/>
          </a:p>
        </p:txBody>
      </p:sp>
    </p:spTree>
    <p:extLst>
      <p:ext uri="{BB962C8B-B14F-4D97-AF65-F5344CB8AC3E}">
        <p14:creationId xmlns:p14="http://schemas.microsoft.com/office/powerpoint/2010/main" val="1777875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48AAF7D6-1D78-F020-5A9B-33BC2DA744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1499E423-F95D-6462-3D50-0316FF01B1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034B71A-832C-1A30-18E4-F582E5CE22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A152C9A-E274-4C2D-9CEB-8ED02434A195}" type="datetimeFigureOut">
              <a:rPr lang="zh-TW" altLang="en-US" smtClean="0"/>
              <a:t>2024/10/20</a:t>
            </a:fld>
            <a:endParaRPr lang="zh-TW" altLang="en-US"/>
          </a:p>
        </p:txBody>
      </p:sp>
      <p:sp>
        <p:nvSpPr>
          <p:cNvPr id="5" name="頁尾版面配置區 4">
            <a:extLst>
              <a:ext uri="{FF2B5EF4-FFF2-40B4-BE49-F238E27FC236}">
                <a16:creationId xmlns:a16="http://schemas.microsoft.com/office/drawing/2014/main" id="{F25A77A5-2958-A89E-F1FE-1082501087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8C5D2467-374E-348A-B4C3-490849DB27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BCDA8A4-DDC5-4C36-BE5E-AC015ACA1130}" type="slidenum">
              <a:rPr lang="zh-TW" altLang="en-US" smtClean="0"/>
              <a:t>‹#›</a:t>
            </a:fld>
            <a:endParaRPr lang="zh-TW" altLang="en-US"/>
          </a:p>
        </p:txBody>
      </p:sp>
    </p:spTree>
    <p:extLst>
      <p:ext uri="{BB962C8B-B14F-4D97-AF65-F5344CB8AC3E}">
        <p14:creationId xmlns:p14="http://schemas.microsoft.com/office/powerpoint/2010/main" val="3011675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3D6398-7BDA-76B2-2D94-CFE3FF03B6ED}"/>
              </a:ext>
            </a:extLst>
          </p:cNvPr>
          <p:cNvSpPr>
            <a:spLocks noGrp="1"/>
          </p:cNvSpPr>
          <p:nvPr>
            <p:ph type="ctrTitle"/>
          </p:nvPr>
        </p:nvSpPr>
        <p:spPr>
          <a:xfrm>
            <a:off x="1524000" y="1122363"/>
            <a:ext cx="5902036" cy="2387600"/>
          </a:xfrm>
        </p:spPr>
        <p:txBody>
          <a:bodyPr/>
          <a:lstStyle/>
          <a:p>
            <a:r>
              <a:rPr lang="zh-TW" altLang="en-US" dirty="0"/>
              <a:t>冒險故事</a:t>
            </a:r>
            <a:br>
              <a:rPr lang="en-US" altLang="zh-TW" dirty="0"/>
            </a:br>
            <a:r>
              <a:rPr lang="en-US" altLang="zh-TW" dirty="0"/>
              <a:t>(</a:t>
            </a:r>
            <a:r>
              <a:rPr lang="en-US" altLang="zh-TW" dirty="0" err="1"/>
              <a:t>VTube</a:t>
            </a:r>
            <a:r>
              <a:rPr lang="en-US" altLang="zh-TW" dirty="0"/>
              <a:t> Studio)</a:t>
            </a:r>
            <a:endParaRPr lang="zh-TW" altLang="en-US" dirty="0"/>
          </a:p>
        </p:txBody>
      </p:sp>
      <p:sp>
        <p:nvSpPr>
          <p:cNvPr id="3" name="副標題 2">
            <a:extLst>
              <a:ext uri="{FF2B5EF4-FFF2-40B4-BE49-F238E27FC236}">
                <a16:creationId xmlns:a16="http://schemas.microsoft.com/office/drawing/2014/main" id="{FC168346-7BB6-01B9-6F4A-0373F1F593AB}"/>
              </a:ext>
            </a:extLst>
          </p:cNvPr>
          <p:cNvSpPr>
            <a:spLocks noGrp="1"/>
          </p:cNvSpPr>
          <p:nvPr>
            <p:ph type="subTitle" idx="1"/>
          </p:nvPr>
        </p:nvSpPr>
        <p:spPr>
          <a:xfrm>
            <a:off x="1524000" y="3602038"/>
            <a:ext cx="5902036" cy="1655762"/>
          </a:xfrm>
        </p:spPr>
        <p:txBody>
          <a:bodyPr/>
          <a:lstStyle/>
          <a:p>
            <a:endParaRPr lang="zh-TW" altLang="en-US" dirty="0"/>
          </a:p>
        </p:txBody>
      </p:sp>
    </p:spTree>
    <p:extLst>
      <p:ext uri="{BB962C8B-B14F-4D97-AF65-F5344CB8AC3E}">
        <p14:creationId xmlns:p14="http://schemas.microsoft.com/office/powerpoint/2010/main" val="16343492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descr="A white-haired, blue-eyed young man japanese anime style wearing a football shirt stands in front of his soccer team on a green field, preparing for an intense match. Behind him, teammates are warming up, and the stadium is filled with cheering fans. The bright sun shines over the field, and the tension of the upcoming game is palpable.&quot;。4 的影像 2">
            <a:extLst>
              <a:ext uri="{FF2B5EF4-FFF2-40B4-BE49-F238E27FC236}">
                <a16:creationId xmlns:a16="http://schemas.microsoft.com/office/drawing/2014/main" id="{027CB183-D6FB-501A-0658-166F621EC7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890327" cy="689032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卡通风格手绘足球平面和实色矢量图插图向量例证. 插画包括有手球, 详细资料, 详细, 查出, 比赛- 179476895">
            <a:extLst>
              <a:ext uri="{FF2B5EF4-FFF2-40B4-BE49-F238E27FC236}">
                <a16:creationId xmlns:a16="http://schemas.microsoft.com/office/drawing/2014/main" id="{9E319764-D24A-065B-FC71-7413A0480960}"/>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241965" y="5591722"/>
            <a:ext cx="3237201" cy="3419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80701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9DAEA2-E8F2-D1A6-55AA-E96D8E60F554}"/>
            </a:ext>
          </a:extLst>
        </p:cNvPr>
        <p:cNvGrpSpPr/>
        <p:nvPr/>
      </p:nvGrpSpPr>
      <p:grpSpPr>
        <a:xfrm>
          <a:off x="0" y="0"/>
          <a:ext cx="0" cy="0"/>
          <a:chOff x="0" y="0"/>
          <a:chExt cx="0" cy="0"/>
        </a:xfrm>
      </p:grpSpPr>
      <p:pic>
        <p:nvPicPr>
          <p:cNvPr id="2050" name="Picture 2" descr="japanese anime style green football field。4 的影像 3">
            <a:extLst>
              <a:ext uri="{FF2B5EF4-FFF2-40B4-BE49-F238E27FC236}">
                <a16:creationId xmlns:a16="http://schemas.microsoft.com/office/drawing/2014/main" id="{CE65A4C0-909B-6523-285D-C290CBAB84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881091" cy="688109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卡通风格手绘足球平面和实色矢量图插图向量例证. 插画包括有手球, 详细资料, 详细, 查出, 比赛- 179476895">
            <a:extLst>
              <a:ext uri="{FF2B5EF4-FFF2-40B4-BE49-F238E27FC236}">
                <a16:creationId xmlns:a16="http://schemas.microsoft.com/office/drawing/2014/main" id="{AC7FB522-2E94-27E3-B9DB-C20B0273B2ED}"/>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197792" y="3429000"/>
            <a:ext cx="397389" cy="419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84966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3986E7-A4C4-F9D6-062A-6B21C7918020}"/>
            </a:ext>
          </a:extLst>
        </p:cNvPr>
        <p:cNvGrpSpPr/>
        <p:nvPr/>
      </p:nvGrpSpPr>
      <p:grpSpPr>
        <a:xfrm>
          <a:off x="0" y="0"/>
          <a:ext cx="0" cy="0"/>
          <a:chOff x="0" y="0"/>
          <a:chExt cx="0" cy="0"/>
        </a:xfrm>
      </p:grpSpPr>
      <p:pic>
        <p:nvPicPr>
          <p:cNvPr id="3074" name="Picture 2" descr="The white-haired young man, japanese anime style, sprints toward the goal, about to strike the ball with power, but the opposing goalkeeper dives, barely managing to save the shot. The ball is just beneath the keeper's hands as the crowd holds its breath. The player's expression is intense, with a slight hint of disappointment, but his determination is unshaken.&quot;。4 的影像 1">
            <a:extLst>
              <a:ext uri="{FF2B5EF4-FFF2-40B4-BE49-F238E27FC236}">
                <a16:creationId xmlns:a16="http://schemas.microsoft.com/office/drawing/2014/main" id="{60F8699E-016F-CD66-EB7A-7039781184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91655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3A02AC-F6F6-1DD2-92B4-3FC78BB2B717}"/>
            </a:ext>
          </a:extLst>
        </p:cNvPr>
        <p:cNvGrpSpPr/>
        <p:nvPr/>
      </p:nvGrpSpPr>
      <p:grpSpPr>
        <a:xfrm>
          <a:off x="0" y="0"/>
          <a:ext cx="0" cy="0"/>
          <a:chOff x="0" y="0"/>
          <a:chExt cx="0" cy="0"/>
        </a:xfrm>
      </p:grpSpPr>
      <p:pic>
        <p:nvPicPr>
          <p:cNvPr id="4098" name="Picture 2" descr="The white-haired young man with blue eyes, japanese anime style, stands with his soccer teammates on the field, pointing toward a weak spot in the opposing defense. His face is serious and focused as he leads the team, with his teammates listening attentively. The atmosphere on the field is intense, and everyone is deeply concentrated.。4 的影像 1">
            <a:extLst>
              <a:ext uri="{FF2B5EF4-FFF2-40B4-BE49-F238E27FC236}">
                <a16:creationId xmlns:a16="http://schemas.microsoft.com/office/drawing/2014/main" id="{3E93426D-EDFA-14C6-1773-7192508E72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358941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5BACD3-6636-D460-8086-2B82B1F17604}"/>
            </a:ext>
          </a:extLst>
        </p:cNvPr>
        <p:cNvGrpSpPr/>
        <p:nvPr/>
      </p:nvGrpSpPr>
      <p:grpSpPr>
        <a:xfrm>
          <a:off x="0" y="0"/>
          <a:ext cx="0" cy="0"/>
          <a:chOff x="0" y="0"/>
          <a:chExt cx="0" cy="0"/>
        </a:xfrm>
      </p:grpSpPr>
      <p:pic>
        <p:nvPicPr>
          <p:cNvPr id="5122" name="Picture 2" descr="The black-haired young man kneels on the grass, japanese anime style, clutching his injured ankle with a pained expression on his face. The referee and medical staff rush onto the field, while the audience gasps in concern. The sun still shines, but the atmosphere has grown tense as the player struggles with the sudden injury.。4 的影像 2">
            <a:extLst>
              <a:ext uri="{FF2B5EF4-FFF2-40B4-BE49-F238E27FC236}">
                <a16:creationId xmlns:a16="http://schemas.microsoft.com/office/drawing/2014/main" id="{69A6E786-0ACA-1C0D-A927-1C25A06CB0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932595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A16CBE-F5B0-4DA9-5BDD-66BAF93B9883}"/>
            </a:ext>
          </a:extLst>
        </p:cNvPr>
        <p:cNvGrpSpPr/>
        <p:nvPr/>
      </p:nvGrpSpPr>
      <p:grpSpPr>
        <a:xfrm>
          <a:off x="0" y="0"/>
          <a:ext cx="0" cy="0"/>
          <a:chOff x="0" y="0"/>
          <a:chExt cx="0" cy="0"/>
        </a:xfrm>
      </p:grpSpPr>
      <p:pic>
        <p:nvPicPr>
          <p:cNvPr id="5122" name="Picture 2" descr="The black-haired young man kneels on the grass, japanese anime style, clutching his injured ankle with a pained expression on his face. The referee and medical staff rush onto the field, while the audience gasps in concern. The sun still shines, but the atmosphere has grown tense as the player struggles with the sudden injury.。4 的影像 2">
            <a:extLst>
              <a:ext uri="{FF2B5EF4-FFF2-40B4-BE49-F238E27FC236}">
                <a16:creationId xmlns:a16="http://schemas.microsoft.com/office/drawing/2014/main" id="{1B858AF4-E692-142A-F579-454B92E421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629891" cy="362989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A substitute player japanese anime style, slightly nervous but determined, steps onto the field to take the place of the injured white-haired player.。4 的影像 4">
            <a:extLst>
              <a:ext uri="{FF2B5EF4-FFF2-40B4-BE49-F238E27FC236}">
                <a16:creationId xmlns:a16="http://schemas.microsoft.com/office/drawing/2014/main" id="{E841C93D-D4AE-268F-59F0-23F5DF0984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6452" y="3318452"/>
            <a:ext cx="3539548" cy="3539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86058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7AF306-F685-4B5B-1F13-536CBBDB0C14}"/>
            </a:ext>
          </a:extLst>
        </p:cNvPr>
        <p:cNvGrpSpPr/>
        <p:nvPr/>
      </p:nvGrpSpPr>
      <p:grpSpPr>
        <a:xfrm>
          <a:off x="0" y="0"/>
          <a:ext cx="0" cy="0"/>
          <a:chOff x="0" y="0"/>
          <a:chExt cx="0" cy="0"/>
        </a:xfrm>
      </p:grpSpPr>
      <p:pic>
        <p:nvPicPr>
          <p:cNvPr id="8194" name="Picture 2" descr="The white hair substitute player makes a powerful shot, japanese anime style, sending the ball flying toward the top corner of the goal. The opposing goalkeeper dives but misses, and the ball hits the net. The substitute player throws his arms up in celebration as his teammates rush to congratulate him. The crowd erupts in cheers under the bright sunlight, and the sense of victory fills the stadium.。4 的影像 3">
            <a:extLst>
              <a:ext uri="{FF2B5EF4-FFF2-40B4-BE49-F238E27FC236}">
                <a16:creationId xmlns:a16="http://schemas.microsoft.com/office/drawing/2014/main" id="{CB926BCE-A2D3-EDC5-92FB-91E85E3237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918036" cy="6918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68794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64</TotalTime>
  <Words>382</Words>
  <Application>Microsoft Office PowerPoint</Application>
  <PresentationFormat>寬螢幕</PresentationFormat>
  <Paragraphs>15</Paragraphs>
  <Slides>8</Slides>
  <Notes>7</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8</vt:i4>
      </vt:variant>
    </vt:vector>
  </HeadingPairs>
  <TitlesOfParts>
    <vt:vector size="12" baseType="lpstr">
      <vt:lpstr>Aptos</vt:lpstr>
      <vt:lpstr>Aptos Display</vt:lpstr>
      <vt:lpstr>Arial</vt:lpstr>
      <vt:lpstr>Office 佈景主題</vt:lpstr>
      <vt:lpstr>冒險故事 (VTube Studio)</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jara034</dc:creator>
  <cp:lastModifiedBy>jara034</cp:lastModifiedBy>
  <cp:revision>5</cp:revision>
  <dcterms:created xsi:type="dcterms:W3CDTF">2024-10-19T16:41:26Z</dcterms:created>
  <dcterms:modified xsi:type="dcterms:W3CDTF">2024-10-19T17:46:11Z</dcterms:modified>
</cp:coreProperties>
</file>