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9"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104" d="100"/>
          <a:sy n="104" d="100"/>
        </p:scale>
        <p:origin x="83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E9D41-0587-447D-A63F-469232BB79CA}" type="datetimeFigureOut">
              <a:rPr lang="zh-TW" altLang="en-US" smtClean="0"/>
              <a:t>2024/10/18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C5C0B-241C-4EDD-B8DC-667424F51550}" type="slidenum">
              <a:rPr lang="zh-TW" altLang="en-US" smtClean="0"/>
              <a:t>‹#›</a:t>
            </a:fld>
            <a:endParaRPr lang="zh-TW" altLang="en-US"/>
          </a:p>
        </p:txBody>
      </p:sp>
    </p:spTree>
    <p:extLst>
      <p:ext uri="{BB962C8B-B14F-4D97-AF65-F5344CB8AC3E}">
        <p14:creationId xmlns:p14="http://schemas.microsoft.com/office/powerpoint/2010/main" val="36631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創建一個具有銀色中長髮和銳利藍眼的動畫風格角色。角色表情中性或平靜，穿著黑色連帽衫，膚色較白。背景是簡單的白色，整體風格乾淨且簡約，陰影處理平滑。角色拿著一顆足球</a:t>
            </a:r>
          </a:p>
        </p:txBody>
      </p:sp>
      <p:sp>
        <p:nvSpPr>
          <p:cNvPr id="4" name="投影片編號版面配置區 3"/>
          <p:cNvSpPr>
            <a:spLocks noGrp="1"/>
          </p:cNvSpPr>
          <p:nvPr>
            <p:ph type="sldNum" sz="quarter" idx="5"/>
          </p:nvPr>
        </p:nvSpPr>
        <p:spPr/>
        <p:txBody>
          <a:bodyPr/>
          <a:lstStyle/>
          <a:p>
            <a:fld id="{8E3C5C0B-241C-4EDD-B8DC-667424F51550}" type="slidenum">
              <a:rPr lang="zh-TW" altLang="en-US" smtClean="0"/>
              <a:t>2</a:t>
            </a:fld>
            <a:endParaRPr lang="zh-TW" altLang="en-US"/>
          </a:p>
        </p:txBody>
      </p:sp>
    </p:spTree>
    <p:extLst>
      <p:ext uri="{BB962C8B-B14F-4D97-AF65-F5344CB8AC3E}">
        <p14:creationId xmlns:p14="http://schemas.microsoft.com/office/powerpoint/2010/main" val="65442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CB228-CE24-3520-5C4C-B98DD793F5C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E26F807-E868-0750-6170-2FB01F925B64}"/>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D212FF1-A4E9-B1BD-0548-354707050AA2}"/>
              </a:ext>
            </a:extLst>
          </p:cNvPr>
          <p:cNvSpPr>
            <a:spLocks noGrp="1"/>
          </p:cNvSpPr>
          <p:nvPr>
            <p:ph type="body" idx="1"/>
          </p:nvPr>
        </p:nvSpPr>
        <p:spPr/>
        <p:txBody>
          <a:bodyPr/>
          <a:lstStyle/>
          <a:p>
            <a:r>
              <a:rPr lang="zh-TW" altLang="en-US" dirty="0"/>
              <a:t>一個具有銀色中長髮和銳利藍眼瞳孔小的動畫風格角色他的父母在他的兩邊責罵主角。角色表情中性或平靜，穿著黑色連帽衫，膚色較白。整體風格乾淨且簡約，陰處理影平滑。背景在家裡的房間裡</a:t>
            </a:r>
          </a:p>
        </p:txBody>
      </p:sp>
      <p:sp>
        <p:nvSpPr>
          <p:cNvPr id="4" name="投影片編號版面配置區 3">
            <a:extLst>
              <a:ext uri="{FF2B5EF4-FFF2-40B4-BE49-F238E27FC236}">
                <a16:creationId xmlns:a16="http://schemas.microsoft.com/office/drawing/2014/main" id="{94A6E0CA-E5AF-7BE7-122F-738D5EC0ABE8}"/>
              </a:ext>
            </a:extLst>
          </p:cNvPr>
          <p:cNvSpPr>
            <a:spLocks noGrp="1"/>
          </p:cNvSpPr>
          <p:nvPr>
            <p:ph type="sldNum" sz="quarter" idx="5"/>
          </p:nvPr>
        </p:nvSpPr>
        <p:spPr/>
        <p:txBody>
          <a:bodyPr/>
          <a:lstStyle/>
          <a:p>
            <a:fld id="{8E3C5C0B-241C-4EDD-B8DC-667424F51550}" type="slidenum">
              <a:rPr lang="zh-TW" altLang="en-US" smtClean="0"/>
              <a:t>3</a:t>
            </a:fld>
            <a:endParaRPr lang="zh-TW" altLang="en-US"/>
          </a:p>
        </p:txBody>
      </p:sp>
    </p:spTree>
    <p:extLst>
      <p:ext uri="{BB962C8B-B14F-4D97-AF65-F5344CB8AC3E}">
        <p14:creationId xmlns:p14="http://schemas.microsoft.com/office/powerpoint/2010/main" val="261508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40AFB-13F9-1ADB-3766-2B150D61CBAF}"/>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29C48E1-6AEE-42AB-F6CA-5FAD67942A84}"/>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3122780-5A23-D240-DF57-DA0FABB13D7F}"/>
              </a:ext>
            </a:extLst>
          </p:cNvPr>
          <p:cNvSpPr>
            <a:spLocks noGrp="1"/>
          </p:cNvSpPr>
          <p:nvPr>
            <p:ph type="body" idx="1"/>
          </p:nvPr>
        </p:nvSpPr>
        <p:spPr/>
        <p:txBody>
          <a:bodyPr/>
          <a:lstStyle/>
          <a:p>
            <a:r>
              <a:rPr lang="zh-TW" altLang="en-US" dirty="0"/>
              <a:t>背景是一個足球場，一個具有銀色中長髮和銳利藍眼瞳孔小的動畫風格角色在球場上踢球。角色表情中性或平靜，穿著黑色連帽衫，膚色較白。整體風格乾淨且簡約，陰處理影平滑。</a:t>
            </a:r>
          </a:p>
        </p:txBody>
      </p:sp>
      <p:sp>
        <p:nvSpPr>
          <p:cNvPr id="4" name="投影片編號版面配置區 3">
            <a:extLst>
              <a:ext uri="{FF2B5EF4-FFF2-40B4-BE49-F238E27FC236}">
                <a16:creationId xmlns:a16="http://schemas.microsoft.com/office/drawing/2014/main" id="{7B7FA4BF-DC9F-9BD1-EFBD-B0323E4DA586}"/>
              </a:ext>
            </a:extLst>
          </p:cNvPr>
          <p:cNvSpPr>
            <a:spLocks noGrp="1"/>
          </p:cNvSpPr>
          <p:nvPr>
            <p:ph type="sldNum" sz="quarter" idx="5"/>
          </p:nvPr>
        </p:nvSpPr>
        <p:spPr/>
        <p:txBody>
          <a:bodyPr/>
          <a:lstStyle/>
          <a:p>
            <a:fld id="{8E3C5C0B-241C-4EDD-B8DC-667424F51550}" type="slidenum">
              <a:rPr lang="zh-TW" altLang="en-US" smtClean="0"/>
              <a:t>4</a:t>
            </a:fld>
            <a:endParaRPr lang="zh-TW" altLang="en-US"/>
          </a:p>
        </p:txBody>
      </p:sp>
    </p:spTree>
    <p:extLst>
      <p:ext uri="{BB962C8B-B14F-4D97-AF65-F5344CB8AC3E}">
        <p14:creationId xmlns:p14="http://schemas.microsoft.com/office/powerpoint/2010/main" val="215277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123C0-5A30-E270-D717-C2A10123D32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CD2976C-1158-C514-1E94-65323D168E17}"/>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16410E6-977A-1AFE-39EE-EAAC76DC6D6E}"/>
              </a:ext>
            </a:extLst>
          </p:cNvPr>
          <p:cNvSpPr>
            <a:spLocks noGrp="1"/>
          </p:cNvSpPr>
          <p:nvPr>
            <p:ph type="body" idx="1"/>
          </p:nvPr>
        </p:nvSpPr>
        <p:spPr/>
        <p:txBody>
          <a:bodyPr/>
          <a:lstStyle/>
          <a:p>
            <a:r>
              <a:rPr lang="zh-TW" altLang="en-US" dirty="0"/>
              <a:t>一個具有銀色中長髮和銳利藍眼瞳孔小的動畫風格角色。坐在足球場上抱著受傷的腿。角色表情中性疼痛。穿著黑色連帽衫，膚色較白。整體風格乾淨且簡約，陰處理影平滑。背景在足球場</a:t>
            </a:r>
          </a:p>
        </p:txBody>
      </p:sp>
      <p:sp>
        <p:nvSpPr>
          <p:cNvPr id="4" name="投影片編號版面配置區 3">
            <a:extLst>
              <a:ext uri="{FF2B5EF4-FFF2-40B4-BE49-F238E27FC236}">
                <a16:creationId xmlns:a16="http://schemas.microsoft.com/office/drawing/2014/main" id="{51A9EDD5-BC61-ABC9-1EC2-B918702929F0}"/>
              </a:ext>
            </a:extLst>
          </p:cNvPr>
          <p:cNvSpPr>
            <a:spLocks noGrp="1"/>
          </p:cNvSpPr>
          <p:nvPr>
            <p:ph type="sldNum" sz="quarter" idx="5"/>
          </p:nvPr>
        </p:nvSpPr>
        <p:spPr/>
        <p:txBody>
          <a:bodyPr/>
          <a:lstStyle/>
          <a:p>
            <a:fld id="{8E3C5C0B-241C-4EDD-B8DC-667424F51550}" type="slidenum">
              <a:rPr lang="zh-TW" altLang="en-US" smtClean="0"/>
              <a:t>5</a:t>
            </a:fld>
            <a:endParaRPr lang="zh-TW" altLang="en-US"/>
          </a:p>
        </p:txBody>
      </p:sp>
    </p:spTree>
    <p:extLst>
      <p:ext uri="{BB962C8B-B14F-4D97-AF65-F5344CB8AC3E}">
        <p14:creationId xmlns:p14="http://schemas.microsoft.com/office/powerpoint/2010/main" val="196865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AD0CC-3BEC-9C3A-F6E7-FCCD1854A84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A67944A-88D9-CD46-2314-A1D9CB6E89E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59EFEAF-B6ED-F8D1-5B68-878BDE2D82B4}"/>
              </a:ext>
            </a:extLst>
          </p:cNvPr>
          <p:cNvSpPr>
            <a:spLocks noGrp="1"/>
          </p:cNvSpPr>
          <p:nvPr>
            <p:ph type="body" idx="1"/>
          </p:nvPr>
        </p:nvSpPr>
        <p:spPr/>
        <p:txBody>
          <a:bodyPr/>
          <a:lstStyle/>
          <a:p>
            <a:r>
              <a:rPr lang="zh-TW" altLang="en-US" dirty="0"/>
              <a:t>一個具有銀色中長髮和銳利藍眼瞳孔小的動畫風格角色。一位教練在旁邊鼓勵主角。角色表情沮喪。穿著黑色連帽衫，膚色較白。整體風格乾淨且簡約，陰處理影平滑。背景在足球場</a:t>
            </a:r>
          </a:p>
        </p:txBody>
      </p:sp>
      <p:sp>
        <p:nvSpPr>
          <p:cNvPr id="4" name="投影片編號版面配置區 3">
            <a:extLst>
              <a:ext uri="{FF2B5EF4-FFF2-40B4-BE49-F238E27FC236}">
                <a16:creationId xmlns:a16="http://schemas.microsoft.com/office/drawing/2014/main" id="{A9A39C40-CF55-D7FA-BFF8-50E31CE7D230}"/>
              </a:ext>
            </a:extLst>
          </p:cNvPr>
          <p:cNvSpPr>
            <a:spLocks noGrp="1"/>
          </p:cNvSpPr>
          <p:nvPr>
            <p:ph type="sldNum" sz="quarter" idx="5"/>
          </p:nvPr>
        </p:nvSpPr>
        <p:spPr/>
        <p:txBody>
          <a:bodyPr/>
          <a:lstStyle/>
          <a:p>
            <a:fld id="{8E3C5C0B-241C-4EDD-B8DC-667424F51550}" type="slidenum">
              <a:rPr lang="zh-TW" altLang="en-US" smtClean="0"/>
              <a:t>6</a:t>
            </a:fld>
            <a:endParaRPr lang="zh-TW" altLang="en-US"/>
          </a:p>
        </p:txBody>
      </p:sp>
    </p:spTree>
    <p:extLst>
      <p:ext uri="{BB962C8B-B14F-4D97-AF65-F5344CB8AC3E}">
        <p14:creationId xmlns:p14="http://schemas.microsoft.com/office/powerpoint/2010/main" val="48830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DBBFB-69FC-2A59-E670-4AEA90DF55D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D5CD63A-DF8D-BAEF-1A2F-84F7B469E35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7AF407FE-3BF5-9F72-4BC5-D0A8E25C3484}"/>
              </a:ext>
            </a:extLst>
          </p:cNvPr>
          <p:cNvSpPr>
            <a:spLocks noGrp="1"/>
          </p:cNvSpPr>
          <p:nvPr>
            <p:ph type="body" idx="1"/>
          </p:nvPr>
        </p:nvSpPr>
        <p:spPr/>
        <p:txBody>
          <a:bodyPr/>
          <a:lstStyle/>
          <a:p>
            <a:r>
              <a:rPr lang="zh-TW" altLang="en-US" dirty="0"/>
              <a:t>一個具有銀色中長髮和銳利藍眼瞳孔小的動畫風格角色。坐在電腦桌前觀看足球比賽。角色表情認真。穿著黑色連帽衫，膚色較白。整體風格乾淨且簡約，陰處理影平滑。背景在房間裡</a:t>
            </a:r>
          </a:p>
        </p:txBody>
      </p:sp>
      <p:sp>
        <p:nvSpPr>
          <p:cNvPr id="4" name="投影片編號版面配置區 3">
            <a:extLst>
              <a:ext uri="{FF2B5EF4-FFF2-40B4-BE49-F238E27FC236}">
                <a16:creationId xmlns:a16="http://schemas.microsoft.com/office/drawing/2014/main" id="{36EC1D1A-4837-D471-9D52-E7296DE7D016}"/>
              </a:ext>
            </a:extLst>
          </p:cNvPr>
          <p:cNvSpPr>
            <a:spLocks noGrp="1"/>
          </p:cNvSpPr>
          <p:nvPr>
            <p:ph type="sldNum" sz="quarter" idx="5"/>
          </p:nvPr>
        </p:nvSpPr>
        <p:spPr/>
        <p:txBody>
          <a:bodyPr/>
          <a:lstStyle/>
          <a:p>
            <a:fld id="{8E3C5C0B-241C-4EDD-B8DC-667424F51550}" type="slidenum">
              <a:rPr lang="zh-TW" altLang="en-US" smtClean="0"/>
              <a:t>7</a:t>
            </a:fld>
            <a:endParaRPr lang="zh-TW" altLang="en-US"/>
          </a:p>
        </p:txBody>
      </p:sp>
    </p:spTree>
    <p:extLst>
      <p:ext uri="{BB962C8B-B14F-4D97-AF65-F5344CB8AC3E}">
        <p14:creationId xmlns:p14="http://schemas.microsoft.com/office/powerpoint/2010/main" val="2152082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E2C39-F37B-E3DB-F7A9-D12DD8EE8A6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CEB8556-D95E-B2DA-A493-218DD073EA8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6205955-A064-859F-46CB-86684BBB0FDB}"/>
              </a:ext>
            </a:extLst>
          </p:cNvPr>
          <p:cNvSpPr>
            <a:spLocks noGrp="1"/>
          </p:cNvSpPr>
          <p:nvPr>
            <p:ph type="body" idx="1"/>
          </p:nvPr>
        </p:nvSpPr>
        <p:spPr/>
        <p:txBody>
          <a:bodyPr/>
          <a:lstStyle/>
          <a:p>
            <a:r>
              <a:rPr lang="zh-TW" altLang="en-US" dirty="0"/>
              <a:t>創建一個具有銀色中長髮和銳利藍眼的動畫風格角色。角色表情中性或平靜，穿著黑色連帽衫，膚色較白。背景是簡單的白色，整體風格乾淨且簡約，陰影處理平滑。角色拿著一顆足球</a:t>
            </a:r>
          </a:p>
        </p:txBody>
      </p:sp>
      <p:sp>
        <p:nvSpPr>
          <p:cNvPr id="4" name="投影片編號版面配置區 3">
            <a:extLst>
              <a:ext uri="{FF2B5EF4-FFF2-40B4-BE49-F238E27FC236}">
                <a16:creationId xmlns:a16="http://schemas.microsoft.com/office/drawing/2014/main" id="{42A3BF23-F2A2-10E6-945D-C00FAEF4E448}"/>
              </a:ext>
            </a:extLst>
          </p:cNvPr>
          <p:cNvSpPr>
            <a:spLocks noGrp="1"/>
          </p:cNvSpPr>
          <p:nvPr>
            <p:ph type="sldNum" sz="quarter" idx="5"/>
          </p:nvPr>
        </p:nvSpPr>
        <p:spPr/>
        <p:txBody>
          <a:bodyPr/>
          <a:lstStyle/>
          <a:p>
            <a:fld id="{8E3C5C0B-241C-4EDD-B8DC-667424F51550}" type="slidenum">
              <a:rPr lang="zh-TW" altLang="en-US" smtClean="0"/>
              <a:t>8</a:t>
            </a:fld>
            <a:endParaRPr lang="zh-TW" altLang="en-US"/>
          </a:p>
        </p:txBody>
      </p:sp>
    </p:spTree>
    <p:extLst>
      <p:ext uri="{BB962C8B-B14F-4D97-AF65-F5344CB8AC3E}">
        <p14:creationId xmlns:p14="http://schemas.microsoft.com/office/powerpoint/2010/main" val="183921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231906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41655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92AF30-B27A-4A4A-B72F-2397FAF4ED28}" type="slidenum">
              <a:rPr kumimoji="1" lang="zh-TW" altLang="en-US" smtClean="0"/>
              <a:t>‹#›</a:t>
            </a:fld>
            <a:endParaRPr kumimoji="1"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6039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477629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92AF30-B27A-4A4A-B72F-2397FAF4ED28}" type="slidenum">
              <a:rPr kumimoji="1" lang="zh-TW" altLang="en-US" smtClean="0"/>
              <a:t>‹#›</a:t>
            </a:fld>
            <a:endParaRPr kumimoji="1"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679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4291673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2066015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371862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276572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366120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147588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72072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407689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136961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251764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1180338-744E-3C49-BCCA-147A374E3448}" type="datetimeFigureOut">
              <a:rPr kumimoji="1" lang="zh-TW" altLang="en-US" smtClean="0"/>
              <a:t>2024/10/18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2938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180338-744E-3C49-BCCA-147A374E3448}" type="datetimeFigureOut">
              <a:rPr kumimoji="1" lang="zh-TW" altLang="en-US" smtClean="0"/>
              <a:t>2024/10/18</a:t>
            </a:fld>
            <a:endParaRPr kumimoji="1"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92AF30-B27A-4A4A-B72F-2397FAF4ED28}" type="slidenum">
              <a:rPr kumimoji="1" lang="zh-TW" altLang="en-US" smtClean="0"/>
              <a:t>‹#›</a:t>
            </a:fld>
            <a:endParaRPr kumimoji="1" lang="zh-TW" altLang="en-US"/>
          </a:p>
        </p:txBody>
      </p:sp>
    </p:spTree>
    <p:extLst>
      <p:ext uri="{BB962C8B-B14F-4D97-AF65-F5344CB8AC3E}">
        <p14:creationId xmlns:p14="http://schemas.microsoft.com/office/powerpoint/2010/main" val="1813305639"/>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8D7896-F563-CE29-39B2-FCFC20BCFFDE}"/>
              </a:ext>
            </a:extLst>
          </p:cNvPr>
          <p:cNvSpPr>
            <a:spLocks noGrp="1"/>
          </p:cNvSpPr>
          <p:nvPr>
            <p:ph type="title"/>
          </p:nvPr>
        </p:nvSpPr>
        <p:spPr>
          <a:xfrm>
            <a:off x="2611975" y="2788555"/>
            <a:ext cx="4214275" cy="1280890"/>
          </a:xfrm>
        </p:spPr>
        <p:txBody>
          <a:bodyPr>
            <a:noAutofit/>
          </a:bodyPr>
          <a:lstStyle/>
          <a:p>
            <a:r>
              <a:rPr lang="zh-TW" altLang="en-US" sz="5400" b="1" dirty="0"/>
              <a:t>自我介紹</a:t>
            </a:r>
            <a:br>
              <a:rPr lang="en-US" altLang="zh-TW" sz="5400" b="1" dirty="0"/>
            </a:br>
            <a:r>
              <a:rPr lang="en-US" altLang="zh-TW" sz="5400" b="1" dirty="0"/>
              <a:t>(</a:t>
            </a:r>
            <a:r>
              <a:rPr lang="en-US" altLang="zh-TW" sz="5400" b="1" dirty="0" err="1"/>
              <a:t>nizima</a:t>
            </a:r>
            <a:r>
              <a:rPr lang="en-US" altLang="zh-TW" sz="5400" b="1" dirty="0"/>
              <a:t> live)</a:t>
            </a:r>
            <a:endParaRPr lang="zh-TW" altLang="en-US" sz="5400" b="1" dirty="0"/>
          </a:p>
        </p:txBody>
      </p:sp>
    </p:spTree>
    <p:extLst>
      <p:ext uri="{BB962C8B-B14F-4D97-AF65-F5344CB8AC3E}">
        <p14:creationId xmlns:p14="http://schemas.microsoft.com/office/powerpoint/2010/main" val="334445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A57A6C-B725-7090-6940-EF70C74FDA63}"/>
              </a:ext>
            </a:extLst>
          </p:cNvPr>
          <p:cNvSpPr>
            <a:spLocks noGrp="1"/>
          </p:cNvSpPr>
          <p:nvPr>
            <p:ph type="ctrTitle"/>
          </p:nvPr>
        </p:nvSpPr>
        <p:spPr>
          <a:xfrm>
            <a:off x="1762126" y="391196"/>
            <a:ext cx="1654174" cy="1126284"/>
          </a:xfrm>
        </p:spPr>
        <p:txBody>
          <a:bodyPr/>
          <a:lstStyle/>
          <a:p>
            <a:r>
              <a:rPr kumimoji="1" lang="zh-TW" altLang="en-US" dirty="0"/>
              <a:t>目標</a:t>
            </a:r>
          </a:p>
        </p:txBody>
      </p:sp>
      <p:pic>
        <p:nvPicPr>
          <p:cNvPr id="5" name="圖片 4" descr="一張含有 日本動畫, 卡通, 漫畫, 虛構角色 的圖片&#10;&#10;自動產生的描述">
            <a:extLst>
              <a:ext uri="{FF2B5EF4-FFF2-40B4-BE49-F238E27FC236}">
                <a16:creationId xmlns:a16="http://schemas.microsoft.com/office/drawing/2014/main" id="{42BEF056-1368-0605-C48C-4EA67D32CE13}"/>
              </a:ext>
            </a:extLst>
          </p:cNvPr>
          <p:cNvPicPr>
            <a:picLocks noChangeAspect="1"/>
          </p:cNvPicPr>
          <p:nvPr/>
        </p:nvPicPr>
        <p:blipFill>
          <a:blip r:embed="rId3"/>
          <a:stretch>
            <a:fillRect/>
          </a:stretch>
        </p:blipFill>
        <p:spPr>
          <a:xfrm>
            <a:off x="1762126" y="1771650"/>
            <a:ext cx="4695154" cy="4695154"/>
          </a:xfrm>
          <a:prstGeom prst="rect">
            <a:avLst/>
          </a:prstGeom>
        </p:spPr>
      </p:pic>
    </p:spTree>
    <p:extLst>
      <p:ext uri="{BB962C8B-B14F-4D97-AF65-F5344CB8AC3E}">
        <p14:creationId xmlns:p14="http://schemas.microsoft.com/office/powerpoint/2010/main" val="98378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47494-6716-C2D1-B2D2-A31775682EE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CA65410-632F-4FC2-1BC0-16064348ABA4}"/>
              </a:ext>
            </a:extLst>
          </p:cNvPr>
          <p:cNvSpPr>
            <a:spLocks noGrp="1"/>
          </p:cNvSpPr>
          <p:nvPr>
            <p:ph type="ctrTitle"/>
          </p:nvPr>
        </p:nvSpPr>
        <p:spPr>
          <a:xfrm>
            <a:off x="1762126" y="391196"/>
            <a:ext cx="1654174" cy="1126284"/>
          </a:xfrm>
        </p:spPr>
        <p:txBody>
          <a:bodyPr>
            <a:normAutofit/>
          </a:bodyPr>
          <a:lstStyle/>
          <a:p>
            <a:r>
              <a:rPr kumimoji="1" lang="zh-TW" altLang="en-US" dirty="0"/>
              <a:t>阻礙</a:t>
            </a:r>
          </a:p>
        </p:txBody>
      </p:sp>
      <p:pic>
        <p:nvPicPr>
          <p:cNvPr id="2052" name="Picture 4" descr="一個具有銀色中長髮和銳利藍眼瞳孔小的動畫風格角色他的父母在他的兩邊責罵主角。角色表情中性或平靜，穿著黑色連帽衫，膚色較白。整體風格乾淨且簡約，陰處理影平滑。背景在家裡的房間裡。4 的影像 4">
            <a:extLst>
              <a:ext uri="{FF2B5EF4-FFF2-40B4-BE49-F238E27FC236}">
                <a16:creationId xmlns:a16="http://schemas.microsoft.com/office/drawing/2014/main" id="{CD698E2D-D199-84AC-9E52-D1E499755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771649"/>
            <a:ext cx="4743929" cy="474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57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3BB3-AAEE-2650-F532-0ABFA85C9B3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E47216F2-C015-F414-6576-B1DDE9DD8D87}"/>
              </a:ext>
            </a:extLst>
          </p:cNvPr>
          <p:cNvSpPr>
            <a:spLocks noGrp="1"/>
          </p:cNvSpPr>
          <p:nvPr>
            <p:ph type="ctrTitle"/>
          </p:nvPr>
        </p:nvSpPr>
        <p:spPr>
          <a:xfrm>
            <a:off x="1762126" y="391196"/>
            <a:ext cx="1654174" cy="1126284"/>
          </a:xfrm>
        </p:spPr>
        <p:txBody>
          <a:bodyPr>
            <a:normAutofit/>
          </a:bodyPr>
          <a:lstStyle/>
          <a:p>
            <a:r>
              <a:rPr kumimoji="1" lang="zh-TW" altLang="en-US" dirty="0"/>
              <a:t>努力</a:t>
            </a:r>
          </a:p>
        </p:txBody>
      </p:sp>
      <p:pic>
        <p:nvPicPr>
          <p:cNvPr id="4" name="圖片 3">
            <a:extLst>
              <a:ext uri="{FF2B5EF4-FFF2-40B4-BE49-F238E27FC236}">
                <a16:creationId xmlns:a16="http://schemas.microsoft.com/office/drawing/2014/main" id="{7DF8C87E-AD1F-6DBF-0355-0EAB5A641631}"/>
              </a:ext>
            </a:extLst>
          </p:cNvPr>
          <p:cNvPicPr>
            <a:picLocks noChangeAspect="1"/>
          </p:cNvPicPr>
          <p:nvPr/>
        </p:nvPicPr>
        <p:blipFill>
          <a:blip r:embed="rId3"/>
          <a:stretch>
            <a:fillRect/>
          </a:stretch>
        </p:blipFill>
        <p:spPr>
          <a:xfrm>
            <a:off x="1800853" y="1725601"/>
            <a:ext cx="3230893" cy="4686531"/>
          </a:xfrm>
          <a:prstGeom prst="rect">
            <a:avLst/>
          </a:prstGeom>
        </p:spPr>
      </p:pic>
    </p:spTree>
    <p:extLst>
      <p:ext uri="{BB962C8B-B14F-4D97-AF65-F5344CB8AC3E}">
        <p14:creationId xmlns:p14="http://schemas.microsoft.com/office/powerpoint/2010/main" val="77071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8BEF3-9B6F-A415-02E7-21F8276BA4B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2966629F-8092-27F6-677A-890D221CF5F8}"/>
              </a:ext>
            </a:extLst>
          </p:cNvPr>
          <p:cNvSpPr>
            <a:spLocks noGrp="1"/>
          </p:cNvSpPr>
          <p:nvPr>
            <p:ph type="ctrTitle"/>
          </p:nvPr>
        </p:nvSpPr>
        <p:spPr>
          <a:xfrm>
            <a:off x="1762126" y="391196"/>
            <a:ext cx="1654174" cy="1126284"/>
          </a:xfrm>
        </p:spPr>
        <p:txBody>
          <a:bodyPr>
            <a:normAutofit/>
          </a:bodyPr>
          <a:lstStyle/>
          <a:p>
            <a:r>
              <a:rPr kumimoji="1" lang="zh-TW" altLang="en-US" dirty="0"/>
              <a:t>結果</a:t>
            </a:r>
          </a:p>
        </p:txBody>
      </p:sp>
      <p:pic>
        <p:nvPicPr>
          <p:cNvPr id="3" name="Picture 2" descr="一個具有銀色中長髮和銳利藍眼瞳孔小的動畫風格角色。坐在足球場上抱著受傷的腿。角色表情中性疼痛。穿著黑色連帽衫，膚色較白。整體風格乾淨且簡約，陰處理影平滑。背景在足球場">
            <a:extLst>
              <a:ext uri="{FF2B5EF4-FFF2-40B4-BE49-F238E27FC236}">
                <a16:creationId xmlns:a16="http://schemas.microsoft.com/office/drawing/2014/main" id="{27A6C370-7D2A-6534-5751-094F431E1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6" y="1724025"/>
            <a:ext cx="4695154" cy="469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3FC8C-79FF-D07B-44B0-EDC21BD013B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EA7E2EB1-3538-C67C-AB51-83BB59BF16F2}"/>
              </a:ext>
            </a:extLst>
          </p:cNvPr>
          <p:cNvSpPr>
            <a:spLocks noGrp="1"/>
          </p:cNvSpPr>
          <p:nvPr>
            <p:ph type="ctrTitle"/>
          </p:nvPr>
        </p:nvSpPr>
        <p:spPr>
          <a:xfrm>
            <a:off x="1762126" y="391196"/>
            <a:ext cx="1654174" cy="1126284"/>
          </a:xfrm>
        </p:spPr>
        <p:txBody>
          <a:bodyPr>
            <a:normAutofit/>
          </a:bodyPr>
          <a:lstStyle/>
          <a:p>
            <a:r>
              <a:rPr kumimoji="1" lang="zh-TW" altLang="en-US" dirty="0"/>
              <a:t>意外</a:t>
            </a:r>
          </a:p>
        </p:txBody>
      </p:sp>
      <p:pic>
        <p:nvPicPr>
          <p:cNvPr id="4098" name="Picture 2" descr="一個具有銀色中長髮和銳利藍眼瞳孔小的動畫風格角色。一位教練在旁邊鼓勵主角。角色表情沮喪。穿著黑色連帽衫，膚色較白。整體風格乾淨且簡約，陰處理影平滑。背景在足球場。4 的影像 1">
            <a:extLst>
              <a:ext uri="{FF2B5EF4-FFF2-40B4-BE49-F238E27FC236}">
                <a16:creationId xmlns:a16="http://schemas.microsoft.com/office/drawing/2014/main" id="{220B29D6-2A7A-9725-4CF2-C5544BFD6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6" y="1771650"/>
            <a:ext cx="4695154" cy="469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81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A2516-1CAE-A96D-730A-3E285E3BF2C1}"/>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C447B41-E643-387A-8BFC-BCF5BD0F9433}"/>
              </a:ext>
            </a:extLst>
          </p:cNvPr>
          <p:cNvSpPr>
            <a:spLocks noGrp="1"/>
          </p:cNvSpPr>
          <p:nvPr>
            <p:ph type="ctrTitle"/>
          </p:nvPr>
        </p:nvSpPr>
        <p:spPr>
          <a:xfrm>
            <a:off x="1762126" y="391196"/>
            <a:ext cx="1654174" cy="1126284"/>
          </a:xfrm>
        </p:spPr>
        <p:txBody>
          <a:bodyPr>
            <a:normAutofit/>
          </a:bodyPr>
          <a:lstStyle/>
          <a:p>
            <a:r>
              <a:rPr kumimoji="1" lang="zh-TW" altLang="en-US" dirty="0"/>
              <a:t>轉彎</a:t>
            </a:r>
          </a:p>
        </p:txBody>
      </p:sp>
      <p:pic>
        <p:nvPicPr>
          <p:cNvPr id="3076" name="Picture 4" descr="一個具有銀色中長髮和銳利藍眼瞳孔小的動畫風格角色。坐在電腦桌前觀看足球比賽。角色表情認真。穿著黑色連帽衫，膚色較白。整體風格乾淨且簡約，陰處理影平滑。背景在房間裡。4 的影像 1">
            <a:extLst>
              <a:ext uri="{FF2B5EF4-FFF2-40B4-BE49-F238E27FC236}">
                <a16:creationId xmlns:a16="http://schemas.microsoft.com/office/drawing/2014/main" id="{43F2FD0D-744F-0CCC-2B34-83415FDF1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771649"/>
            <a:ext cx="4695155" cy="469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1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C77C3-D09E-B4C6-B933-387E62CAD19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77B3855-35B8-40B4-16C4-558B89E9FB24}"/>
              </a:ext>
            </a:extLst>
          </p:cNvPr>
          <p:cNvSpPr>
            <a:spLocks noGrp="1"/>
          </p:cNvSpPr>
          <p:nvPr>
            <p:ph type="ctrTitle"/>
          </p:nvPr>
        </p:nvSpPr>
        <p:spPr>
          <a:xfrm>
            <a:off x="1762126" y="391196"/>
            <a:ext cx="1654174" cy="1126284"/>
          </a:xfrm>
        </p:spPr>
        <p:txBody>
          <a:bodyPr>
            <a:normAutofit/>
          </a:bodyPr>
          <a:lstStyle/>
          <a:p>
            <a:r>
              <a:rPr kumimoji="1" lang="zh-TW" altLang="en-US" dirty="0"/>
              <a:t>結局</a:t>
            </a:r>
          </a:p>
        </p:txBody>
      </p:sp>
      <p:pic>
        <p:nvPicPr>
          <p:cNvPr id="7" name="圖片 6" descr="一張含有 日本動畫, 卡通, 漫畫, 動畫 的圖片&#10;&#10;自動產生的描述">
            <a:extLst>
              <a:ext uri="{FF2B5EF4-FFF2-40B4-BE49-F238E27FC236}">
                <a16:creationId xmlns:a16="http://schemas.microsoft.com/office/drawing/2014/main" id="{CBFFEF64-D8E0-C40F-4726-F16EF2B8390F}"/>
              </a:ext>
            </a:extLst>
          </p:cNvPr>
          <p:cNvPicPr>
            <a:picLocks noChangeAspect="1"/>
          </p:cNvPicPr>
          <p:nvPr/>
        </p:nvPicPr>
        <p:blipFill>
          <a:blip r:embed="rId3"/>
          <a:stretch>
            <a:fillRect/>
          </a:stretch>
        </p:blipFill>
        <p:spPr>
          <a:xfrm>
            <a:off x="1759400" y="1771650"/>
            <a:ext cx="4695154" cy="4695154"/>
          </a:xfrm>
          <a:prstGeom prst="rect">
            <a:avLst/>
          </a:prstGeom>
        </p:spPr>
      </p:pic>
    </p:spTree>
    <p:extLst>
      <p:ext uri="{BB962C8B-B14F-4D97-AF65-F5344CB8AC3E}">
        <p14:creationId xmlns:p14="http://schemas.microsoft.com/office/powerpoint/2010/main" val="207200188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109</TotalTime>
  <Words>397</Words>
  <Application>Microsoft Office PowerPoint</Application>
  <PresentationFormat>寬螢幕</PresentationFormat>
  <Paragraphs>22</Paragraphs>
  <Slides>8</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Aptos</vt:lpstr>
      <vt:lpstr>Arial</vt:lpstr>
      <vt:lpstr>Century Gothic</vt:lpstr>
      <vt:lpstr>Wingdings 3</vt:lpstr>
      <vt:lpstr>絲縷</vt:lpstr>
      <vt:lpstr>自我介紹 (nizima live)</vt:lpstr>
      <vt:lpstr>目標</vt:lpstr>
      <vt:lpstr>阻礙</vt:lpstr>
      <vt:lpstr>努力</vt:lpstr>
      <vt:lpstr>結果</vt:lpstr>
      <vt:lpstr>意外</vt:lpstr>
      <vt:lpstr>轉彎</vt:lpstr>
      <vt:lpstr>結局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Chih-Chung Li</dc:creator>
  <cp:lastModifiedBy>jara034</cp:lastModifiedBy>
  <cp:revision>2</cp:revision>
  <dcterms:created xsi:type="dcterms:W3CDTF">2024-10-06T08:50:35Z</dcterms:created>
  <dcterms:modified xsi:type="dcterms:W3CDTF">2024-10-18T16:59:34Z</dcterms:modified>
</cp:coreProperties>
</file>