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Roboto Black" panose="020B0604020202020204" charset="0"/>
      <p:bold r:id="rId4"/>
      <p:bold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52622" y="10194"/>
            <a:ext cx="6756257" cy="6857903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204775" y="970525"/>
            <a:ext cx="66624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Trend</a:t>
            </a:r>
            <a:endParaRPr sz="1600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04775" y="3256125"/>
            <a:ext cx="66624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AI</a:t>
            </a:r>
            <a:endParaRPr sz="16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3</cp:revision>
  <dcterms:modified xsi:type="dcterms:W3CDTF">2018-11-11T20:30:08Z</dcterms:modified>
</cp:coreProperties>
</file>