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Roboto Black" panose="020B0604020202020204" charset="0"/>
      <p:bold r:id="rId4"/>
      <p:bold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Impact" panose="020B0806030902050204" pitchFamily="3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3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708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4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3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>
            <a:spLocks/>
          </p:cNvSpPr>
          <p:nvPr/>
        </p:nvSpPr>
        <p:spPr>
          <a:xfrm>
            <a:off x="1152621" y="10194"/>
            <a:ext cx="6823820" cy="6823723"/>
          </a:xfrm>
          <a:prstGeom prst="rect">
            <a:avLst/>
          </a:prstGeom>
          <a:solidFill>
            <a:srgbClr val="0070C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46219" y="521404"/>
            <a:ext cx="7723762" cy="311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0" i="0" u="none" strike="noStrike" cap="none" dirty="0">
                <a:solidFill>
                  <a:schemeClr val="lt1"/>
                </a:solidFill>
                <a:latin typeface="Impact" panose="020B0806030902050204" pitchFamily="34" charset="0"/>
                <a:ea typeface="Roboto Black"/>
                <a:cs typeface="Roboto Black"/>
                <a:sym typeface="Roboto Black"/>
              </a:rPr>
              <a:t>Trend</a:t>
            </a:r>
            <a:endParaRPr sz="22500" i="0" u="none" strike="noStrike" cap="none" dirty="0">
              <a:solidFill>
                <a:schemeClr val="lt1"/>
              </a:solidFill>
              <a:latin typeface="Impact" panose="020B0806030902050204" pitchFamily="34" charset="0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45772" y="3206236"/>
            <a:ext cx="6662400" cy="302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0" i="0" u="none" strike="noStrike" cap="none" dirty="0">
                <a:solidFill>
                  <a:schemeClr val="lt1"/>
                </a:solidFill>
                <a:latin typeface="Impact" panose="020B0806030902050204" pitchFamily="34" charset="0"/>
                <a:ea typeface="Roboto Black"/>
                <a:cs typeface="Roboto Black"/>
                <a:sym typeface="Roboto Black"/>
              </a:rPr>
              <a:t>AI</a:t>
            </a:r>
            <a:endParaRPr sz="22500" dirty="0">
              <a:solidFill>
                <a:schemeClr val="lt1"/>
              </a:solidFill>
              <a:latin typeface="Impact" panose="020B0806030902050204" pitchFamily="34" charset="0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 Black</vt:lpstr>
      <vt:lpstr>Calibri</vt:lpstr>
      <vt:lpstr>Arial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Tu</cp:lastModifiedBy>
  <cp:revision>10</cp:revision>
  <dcterms:modified xsi:type="dcterms:W3CDTF">2018-11-15T08:19:05Z</dcterms:modified>
</cp:coreProperties>
</file>