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Roboto Black" panose="020B0604020202020204" charset="0"/>
      <p:bold r:id="rId4"/>
      <p:boldItalic r:id="rId5"/>
    </p:embeddedFont>
    <p:embeddedFont>
      <p:font typeface="Impact" panose="020B0806030902050204" pitchFamily="3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8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8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52621" y="1178992"/>
            <a:ext cx="6823820" cy="4972779"/>
          </a:xfrm>
          <a:prstGeom prst="rect">
            <a:avLst/>
          </a:prstGeom>
          <a:solidFill>
            <a:srgbClr val="005A9E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46219" y="521404"/>
            <a:ext cx="7723762" cy="311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Trend</a:t>
            </a:r>
            <a:endParaRPr sz="23000" i="0" u="none" strike="noStrike" cap="none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45772" y="3206236"/>
            <a:ext cx="6662400" cy="302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AI</a:t>
            </a:r>
            <a:endParaRPr sz="23000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 Black</vt:lpstr>
      <vt:lpstr>Impact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11</cp:revision>
  <dcterms:modified xsi:type="dcterms:W3CDTF">2018-11-16T07:39:59Z</dcterms:modified>
</cp:coreProperties>
</file>