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0857F6"/>
    <a:srgbClr val="008A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140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334A-406B-42CA-9D32-9B51882AE5AF}" type="datetimeFigureOut">
              <a:rPr lang="en-US" smtClean="0"/>
              <a:pPr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8151-F85B-4F61-AB07-1AEBFF667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334A-406B-42CA-9D32-9B51882AE5AF}" type="datetimeFigureOut">
              <a:rPr lang="en-US" smtClean="0"/>
              <a:pPr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8151-F85B-4F61-AB07-1AEBFF667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334A-406B-42CA-9D32-9B51882AE5AF}" type="datetimeFigureOut">
              <a:rPr lang="en-US" smtClean="0"/>
              <a:pPr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8151-F85B-4F61-AB07-1AEBFF667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334A-406B-42CA-9D32-9B51882AE5AF}" type="datetimeFigureOut">
              <a:rPr lang="en-US" smtClean="0"/>
              <a:pPr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8151-F85B-4F61-AB07-1AEBFF667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334A-406B-42CA-9D32-9B51882AE5AF}" type="datetimeFigureOut">
              <a:rPr lang="en-US" smtClean="0"/>
              <a:pPr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8151-F85B-4F61-AB07-1AEBFF667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334A-406B-42CA-9D32-9B51882AE5AF}" type="datetimeFigureOut">
              <a:rPr lang="en-US" smtClean="0"/>
              <a:pPr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8151-F85B-4F61-AB07-1AEBFF667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334A-406B-42CA-9D32-9B51882AE5AF}" type="datetimeFigureOut">
              <a:rPr lang="en-US" smtClean="0"/>
              <a:pPr/>
              <a:t>11/3/2018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8151-F85B-4F61-AB07-1AEBFF667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334A-406B-42CA-9D32-9B51882AE5AF}" type="datetimeFigureOut">
              <a:rPr lang="en-US" smtClean="0"/>
              <a:pPr/>
              <a:t>11/3/2018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8151-F85B-4F61-AB07-1AEBFF667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334A-406B-42CA-9D32-9B51882AE5AF}" type="datetimeFigureOut">
              <a:rPr lang="en-US" smtClean="0"/>
              <a:pPr/>
              <a:t>11/3/2018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8151-F85B-4F61-AB07-1AEBFF667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334A-406B-42CA-9D32-9B51882AE5AF}" type="datetimeFigureOut">
              <a:rPr lang="en-US" smtClean="0"/>
              <a:pPr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8151-F85B-4F61-AB07-1AEBFF667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334A-406B-42CA-9D32-9B51882AE5AF}" type="datetimeFigureOut">
              <a:rPr lang="en-US" smtClean="0"/>
              <a:pPr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8151-F85B-4F61-AB07-1AEBFF667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E334A-406B-42CA-9D32-9B51882AE5AF}" type="datetimeFigureOut">
              <a:rPr lang="en-US" smtClean="0"/>
              <a:pPr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C8151-F85B-4F61-AB07-1AEBFF667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14600" y="1904999"/>
            <a:ext cx="4114800" cy="4114800"/>
          </a:xfrm>
          <a:prstGeom prst="rect">
            <a:avLst/>
          </a:prstGeom>
          <a:solidFill>
            <a:schemeClr val="bg1"/>
          </a:solidFill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90800" y="3352800"/>
            <a:ext cx="4128597" cy="1200329"/>
            <a:chOff x="2757330" y="3352800"/>
            <a:chExt cx="3958356" cy="1200329"/>
          </a:xfrm>
        </p:grpSpPr>
        <p:sp>
          <p:nvSpPr>
            <p:cNvPr id="3" name="TextBox 2"/>
            <p:cNvSpPr txBox="1"/>
            <p:nvPr/>
          </p:nvSpPr>
          <p:spPr>
            <a:xfrm>
              <a:off x="2757330" y="3352800"/>
              <a:ext cx="264972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7200" dirty="0" smtClean="0">
                  <a:solidFill>
                    <a:srgbClr val="3399FF"/>
                  </a:solidFill>
                  <a:latin typeface="Georgia" panose="02040502050405020303" pitchFamily="18" charset="0"/>
                </a:rPr>
                <a:t>Trend</a:t>
              </a:r>
              <a:endParaRPr lang="en-US" sz="7200" dirty="0">
                <a:solidFill>
                  <a:srgbClr val="3399FF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247715" y="3352800"/>
              <a:ext cx="146797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 smtClean="0">
                  <a:solidFill>
                    <a:srgbClr val="3399FF"/>
                  </a:solidFill>
                  <a:latin typeface="Georgia" panose="02040502050405020303" pitchFamily="18" charset="0"/>
                </a:rPr>
                <a:t>AI</a:t>
              </a:r>
              <a:endParaRPr lang="en-US" sz="7200" dirty="0">
                <a:solidFill>
                  <a:srgbClr val="3399FF"/>
                </a:solidFill>
                <a:latin typeface="Georgia" panose="02040502050405020303" pitchFamily="18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Georgia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Alex Tu</cp:lastModifiedBy>
  <cp:revision>37</cp:revision>
  <dcterms:created xsi:type="dcterms:W3CDTF">2015-07-29T06:40:21Z</dcterms:created>
  <dcterms:modified xsi:type="dcterms:W3CDTF">2018-11-03T22:06:52Z</dcterms:modified>
</cp:coreProperties>
</file>