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57F6"/>
    <a:srgbClr val="008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2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334A-406B-42CA-9D32-9B51882AE5AF}" type="datetimeFigureOut">
              <a:rPr lang="en-US" smtClean="0"/>
              <a:pPr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8151-F85B-4F61-AB07-1AEBFF667D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4999"/>
            <a:ext cx="4114800" cy="4114800"/>
          </a:xfrm>
          <a:prstGeom prst="rect">
            <a:avLst/>
          </a:prstGeom>
          <a:solidFill>
            <a:srgbClr val="33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3352800"/>
            <a:ext cx="4128597" cy="1200329"/>
            <a:chOff x="2757330" y="3352800"/>
            <a:chExt cx="395835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2757330" y="3352800"/>
              <a:ext cx="2649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72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Trend</a:t>
              </a:r>
              <a:endParaRPr lang="en-US" sz="7200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247715" y="3352800"/>
              <a:ext cx="14679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latin typeface="Georgia" panose="02040502050405020303" pitchFamily="18" charset="0"/>
                </a:rPr>
                <a:t>AI</a:t>
              </a:r>
              <a:endParaRPr lang="en-US" sz="7200" dirty="0"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Alex Tu</cp:lastModifiedBy>
  <cp:revision>35</cp:revision>
  <dcterms:created xsi:type="dcterms:W3CDTF">2015-07-29T06:40:21Z</dcterms:created>
  <dcterms:modified xsi:type="dcterms:W3CDTF">2018-11-03T04:48:43Z</dcterms:modified>
</cp:coreProperties>
</file>