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 Black" panose="020B0604020202020204" charset="0"/>
      <p:bold r:id="rId8"/>
      <p:boldItalic r:id="rId9"/>
    </p:embeddedFont>
    <p:embeddedFont>
      <p:font typeface="Impact" panose="020B0806030902050204" pitchFamily="3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1A5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52621" y="0"/>
            <a:ext cx="6823820" cy="6823723"/>
          </a:xfrm>
          <a:prstGeom prst="rect">
            <a:avLst/>
          </a:prstGeom>
          <a:solidFill>
            <a:srgbClr val="1371A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2621" y="770435"/>
            <a:ext cx="6823820" cy="5356045"/>
            <a:chOff x="1189429" y="887167"/>
            <a:chExt cx="6823820" cy="5356045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1189429" y="887167"/>
              <a:ext cx="6823820" cy="1980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0" i="0" u="none" strike="noStrike" cap="none" dirty="0" smtClean="0">
                  <a:solidFill>
                    <a:schemeClr val="lt1"/>
                  </a:solidFill>
                  <a:latin typeface="Impact" panose="020B0806030902050204" pitchFamily="34" charset="0"/>
                  <a:ea typeface="Roboto Black" panose="020B0604020202020204" charset="0"/>
                  <a:cs typeface="Roboto Black"/>
                  <a:sym typeface="Roboto Black"/>
                </a:rPr>
                <a:t>Trend</a:t>
              </a:r>
              <a:endParaRPr sz="190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 panose="020B0604020202020204" charset="0"/>
                <a:cs typeface="Roboto Black"/>
                <a:sym typeface="Roboto Black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57204" y="3227002"/>
              <a:ext cx="5288269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AI</a:t>
              </a:r>
              <a:endParaRPr lang="en-US" sz="19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Roboto Black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21</cp:revision>
  <dcterms:modified xsi:type="dcterms:W3CDTF">2018-11-29T00:13:47Z</dcterms:modified>
</cp:coreProperties>
</file>