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Impact" panose="020B0806030902050204" pitchFamily="34" charset="0"/>
      <p:regular r:id="rId8"/>
    </p:embeddedFont>
    <p:embeddedFont>
      <p:font typeface="Roboto Black" panose="020B0604020202020204" charset="0"/>
      <p:bold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1A5"/>
    <a:srgbClr val="005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8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47089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44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30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>
            <a:spLocks/>
          </p:cNvSpPr>
          <p:nvPr/>
        </p:nvSpPr>
        <p:spPr>
          <a:xfrm>
            <a:off x="0" y="1"/>
            <a:ext cx="9143999" cy="9144000"/>
          </a:xfrm>
          <a:prstGeom prst="rect">
            <a:avLst/>
          </a:prstGeom>
          <a:solidFill>
            <a:srgbClr val="1371A5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52621" y="770435"/>
            <a:ext cx="6823820" cy="5356045"/>
            <a:chOff x="1189429" y="887167"/>
            <a:chExt cx="6823820" cy="5356045"/>
          </a:xfrm>
        </p:grpSpPr>
        <p:sp>
          <p:nvSpPr>
            <p:cNvPr id="85" name="Google Shape;85;p13"/>
            <p:cNvSpPr txBox="1"/>
            <p:nvPr/>
          </p:nvSpPr>
          <p:spPr>
            <a:xfrm>
              <a:off x="1189429" y="887167"/>
              <a:ext cx="6823820" cy="19805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0" i="0" u="none" strike="noStrike" cap="none" dirty="0" smtClean="0">
                  <a:solidFill>
                    <a:schemeClr val="lt1"/>
                  </a:solidFill>
                  <a:latin typeface="Impact" panose="020B0806030902050204" pitchFamily="34" charset="0"/>
                  <a:ea typeface="Roboto Black" panose="020B0604020202020204" charset="0"/>
                  <a:cs typeface="Roboto Black"/>
                  <a:sym typeface="Roboto Black"/>
                </a:rPr>
                <a:t>Trend</a:t>
              </a:r>
              <a:endParaRPr sz="19000" i="0" u="none" strike="noStrike" cap="none" dirty="0">
                <a:solidFill>
                  <a:schemeClr val="lt1"/>
                </a:solidFill>
                <a:latin typeface="Impact" panose="020B0806030902050204" pitchFamily="34" charset="0"/>
                <a:ea typeface="Roboto Black" panose="020B0604020202020204" charset="0"/>
                <a:cs typeface="Roboto Black"/>
                <a:sym typeface="Roboto Black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957204" y="3227002"/>
              <a:ext cx="5288269" cy="3016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AI</a:t>
              </a:r>
              <a:endParaRPr lang="en-US" sz="19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Arial</vt:lpstr>
      <vt:lpstr>Impact</vt:lpstr>
      <vt:lpstr>Roboto Black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 Tu</cp:lastModifiedBy>
  <cp:revision>23</cp:revision>
  <dcterms:modified xsi:type="dcterms:W3CDTF">2018-11-29T06:52:03Z</dcterms:modified>
</cp:coreProperties>
</file>