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C5F1"/>
    <a:srgbClr val="1371A5"/>
    <a:srgbClr val="005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3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47089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44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30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>
            <a:spLocks/>
          </p:cNvSpPr>
          <p:nvPr/>
        </p:nvSpPr>
        <p:spPr>
          <a:xfrm>
            <a:off x="1132688" y="-31129"/>
            <a:ext cx="6885432" cy="6889129"/>
          </a:xfrm>
          <a:prstGeom prst="rect">
            <a:avLst/>
          </a:prstGeom>
          <a:solidFill>
            <a:srgbClr val="09C5F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3145119" y="2411105"/>
            <a:ext cx="914400" cy="91257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 rot="21299856">
            <a:off x="2140217" y="3077489"/>
            <a:ext cx="1522474" cy="2279508"/>
            <a:chOff x="1800011" y="3138480"/>
            <a:chExt cx="1522474" cy="2279508"/>
          </a:xfrm>
        </p:grpSpPr>
        <p:sp>
          <p:nvSpPr>
            <p:cNvPr id="22" name="Flowchart: Connector 21"/>
            <p:cNvSpPr/>
            <p:nvPr/>
          </p:nvSpPr>
          <p:spPr>
            <a:xfrm>
              <a:off x="1800011" y="4505413"/>
              <a:ext cx="914400" cy="91257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2394789" y="3138480"/>
              <a:ext cx="927696" cy="1604727"/>
            </a:xfrm>
            <a:prstGeom prst="line">
              <a:avLst/>
            </a:prstGeom>
            <a:ln w="317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 rot="21325587">
            <a:off x="5602008" y="1310014"/>
            <a:ext cx="1453867" cy="2202181"/>
            <a:chOff x="5714370" y="1183757"/>
            <a:chExt cx="1453867" cy="2202181"/>
          </a:xfrm>
        </p:grpSpPr>
        <p:sp>
          <p:nvSpPr>
            <p:cNvPr id="12" name="Flowchart: Connector 11"/>
            <p:cNvSpPr/>
            <p:nvPr/>
          </p:nvSpPr>
          <p:spPr>
            <a:xfrm>
              <a:off x="6253837" y="1183757"/>
              <a:ext cx="914400" cy="91257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5714370" y="1902730"/>
              <a:ext cx="845963" cy="1483208"/>
            </a:xfrm>
            <a:prstGeom prst="line">
              <a:avLst/>
            </a:prstGeom>
            <a:ln w="317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 rot="218782">
            <a:off x="3809618" y="3042555"/>
            <a:ext cx="2204979" cy="1105690"/>
            <a:chOff x="3759830" y="2999221"/>
            <a:chExt cx="2204979" cy="1105690"/>
          </a:xfrm>
        </p:grpSpPr>
        <p:sp>
          <p:nvSpPr>
            <p:cNvPr id="11" name="Flowchart: Connector 10"/>
            <p:cNvSpPr/>
            <p:nvPr/>
          </p:nvSpPr>
          <p:spPr>
            <a:xfrm>
              <a:off x="5050409" y="3192336"/>
              <a:ext cx="914400" cy="91257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759830" y="2999221"/>
              <a:ext cx="1446031" cy="550010"/>
            </a:xfrm>
            <a:prstGeom prst="line">
              <a:avLst/>
            </a:prstGeom>
            <a:ln w="317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0</Words>
  <Application>Microsoft Office PowerPoint</Application>
  <PresentationFormat>On-screen Show (4:3)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 Tu</cp:lastModifiedBy>
  <cp:revision>37</cp:revision>
  <dcterms:modified xsi:type="dcterms:W3CDTF">2018-12-07T08:14:49Z</dcterms:modified>
</cp:coreProperties>
</file>