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Roboto Black" panose="020B0604020202020204" charset="0"/>
      <p:bold r:id="rId4"/>
      <p:boldItalic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30" y="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7089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44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152622" y="10194"/>
            <a:ext cx="6756257" cy="6857903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204775" y="970525"/>
            <a:ext cx="6662400" cy="2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Trend</a:t>
            </a:r>
            <a:endParaRPr sz="16000" i="0" u="none" strike="noStrike" cap="non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204775" y="3256125"/>
            <a:ext cx="6662400" cy="2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0" i="0" u="none" strike="noStrike" cap="non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AI</a:t>
            </a:r>
            <a:endParaRPr sz="16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 Black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Tu</cp:lastModifiedBy>
  <cp:revision>1</cp:revision>
  <dcterms:modified xsi:type="dcterms:W3CDTF">2018-11-08T05:47:19Z</dcterms:modified>
</cp:coreProperties>
</file>